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9" autoAdjust="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15057"/>
            <a:ext cx="7772400" cy="1470025"/>
          </a:xfrm>
        </p:spPr>
        <p:txBody>
          <a:bodyPr/>
          <a:lstStyle/>
          <a:p>
            <a:r>
              <a:rPr dirty="0"/>
              <a:t>Movie Recommendation System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1104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Presentation by </a:t>
            </a:r>
            <a:r>
              <a:rPr dirty="0" smtClean="0"/>
              <a:t>Mohammad </a:t>
            </a:r>
            <a:r>
              <a:rPr dirty="0"/>
              <a:t>Nurnabi</a:t>
            </a:r>
          </a:p>
          <a:p>
            <a:r>
              <a:rPr dirty="0"/>
              <a:t>NEUB | CSE | </a:t>
            </a:r>
            <a:r>
              <a:rPr lang="en-US" dirty="0" smtClean="0"/>
              <a:t>7</a:t>
            </a:r>
            <a:r>
              <a:rPr dirty="0" smtClean="0"/>
              <a:t>th </a:t>
            </a:r>
            <a:r>
              <a:rPr dirty="0"/>
              <a:t>Semester | ID: </a:t>
            </a:r>
            <a:r>
              <a:rPr lang="en-US" dirty="0" smtClean="0"/>
              <a:t>0562210005101011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817620" y="685800"/>
            <a:ext cx="1508760" cy="13350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010" y="474091"/>
            <a:ext cx="1871980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Goal: Predict user preferences and recommend movies.</a:t>
            </a:r>
          </a:p>
          <a:p>
            <a:r>
              <a:t>🔹 Dataset: MovieLens 100k (943 users, 1682 movies, 100k ratings)</a:t>
            </a:r>
          </a:p>
          <a:p>
            <a:r>
              <a:t>🔹 Tools: Python, TensorFlow, Keras, Pandas, Matplotlib</a:t>
            </a:r>
          </a:p>
          <a:p>
            <a:r>
              <a:t>🔹 Technique: Deep Neural Network with Embedding Layers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✔️ MovieLens 100k Dataset</a:t>
            </a:r>
          </a:p>
          <a:p>
            <a:r>
              <a:t>- u.data: user_id, item_id, rating, timestamp</a:t>
            </a:r>
          </a:p>
          <a:p>
            <a:r>
              <a:t>- u.item: movie_id, title, genre</a:t>
            </a:r>
          </a:p>
          <a:p>
            <a:endParaRPr/>
          </a:p>
          <a:p>
            <a:r>
              <a:t>✔️ Preprocessing:</a:t>
            </a:r>
          </a:p>
          <a:p>
            <a:r>
              <a:t>- Merge ratings with movie titles</a:t>
            </a:r>
          </a:p>
          <a:p>
            <a:r>
              <a:t>- Average ratings per user-movie pair</a:t>
            </a:r>
          </a:p>
          <a:p>
            <a:r>
              <a:t>- Label Encoding on users &amp; movies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📌 Inputs: Encoded user ID and movie ID</a:t>
            </a:r>
          </a:p>
          <a:p>
            <a:r>
              <a:t>📌 Layers:</a:t>
            </a:r>
          </a:p>
          <a:p>
            <a:r>
              <a:t>- Embedding (users, movies)</a:t>
            </a:r>
          </a:p>
          <a:p>
            <a:r>
              <a:t>- Concatenate → Dense(32) → Dense(16)</a:t>
            </a:r>
          </a:p>
          <a:p>
            <a:r>
              <a:t>- Output: Dense(9, activation='softmax')</a:t>
            </a:r>
          </a:p>
          <a:p>
            <a:endParaRPr/>
          </a:p>
          <a:p>
            <a:r>
              <a:t>📌 Loss: SparseCategoricalCrossentropy</a:t>
            </a:r>
          </a:p>
          <a:p>
            <a:r>
              <a:t>📌 Optimizer: Adam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6880" y="457200"/>
            <a:ext cx="18102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dirty="0"/>
              <a:t>Project Workflow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56" y="914400"/>
            <a:ext cx="5052498" cy="522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Model trained for 70 epochs</a:t>
            </a:r>
          </a:p>
          <a:p>
            <a:r>
              <a:t>🎯 Evaluation metric: validation loss decreases steadily</a:t>
            </a:r>
          </a:p>
          <a:p>
            <a:r>
              <a:t>🎯 Example: User 777 receives top 10 personalized movie suggestions</a:t>
            </a:r>
          </a:p>
          <a:p>
            <a:endParaRPr/>
          </a:p>
          <a:p>
            <a:r>
              <a:t>✔️ Function: recommender_system(user_id, model, n_movies)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🔮 Add genre/context-aware attention mechanisms</a:t>
            </a:r>
          </a:p>
          <a:p>
            <a:r>
              <a:t>🔮 Use larger, real-world implicit feedback datasets</a:t>
            </a:r>
          </a:p>
          <a:p>
            <a:r>
              <a:t>🔮 Deploy as web API with interactive UI</a:t>
            </a:r>
          </a:p>
          <a:p>
            <a:r>
              <a:t>🔮 Add timestamp-based temporal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endParaRPr dirty="0"/>
          </a:p>
          <a:p>
            <a:r>
              <a:rPr dirty="0"/>
              <a:t>Contact: </a:t>
            </a:r>
            <a:r>
              <a:rPr dirty="0" smtClean="0"/>
              <a:t>Mohammad</a:t>
            </a:r>
            <a:r>
              <a:rPr lang="en-US" dirty="0" smtClean="0"/>
              <a:t> </a:t>
            </a:r>
            <a:r>
              <a:rPr dirty="0" smtClean="0"/>
              <a:t>Nurnabi</a:t>
            </a:r>
            <a:endParaRPr dirty="0"/>
          </a:p>
          <a:p>
            <a:r>
              <a:rPr dirty="0"/>
              <a:t>Email: </a:t>
            </a:r>
            <a:r>
              <a:rPr lang="en-US" dirty="0" smtClean="0"/>
              <a:t>nurnobi123a@gmail.com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Movie Recommendation System using Deep Learning</vt:lpstr>
      <vt:lpstr>Project Overview</vt:lpstr>
      <vt:lpstr>Dataset Details</vt:lpstr>
      <vt:lpstr>Model Architecture</vt:lpstr>
      <vt:lpstr>PowerPoint Presentation</vt:lpstr>
      <vt:lpstr>Results &amp; Demo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 using Deep Learning</dc:title>
  <dc:subject/>
  <dc:creator/>
  <cp:keywords/>
  <dc:description>generated using python-pptx</dc:description>
  <cp:lastModifiedBy>Md Saiful Islam Nurnabi</cp:lastModifiedBy>
  <cp:revision>4</cp:revision>
  <dcterms:created xsi:type="dcterms:W3CDTF">2013-01-27T09:14:16Z</dcterms:created>
  <dcterms:modified xsi:type="dcterms:W3CDTF">2025-07-09T20:58:57Z</dcterms:modified>
  <cp:category/>
</cp:coreProperties>
</file>