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3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92755B-875C-41E1-8017-278ACB998B88}">
          <p14:sldIdLst>
            <p14:sldId id="256"/>
            <p14:sldId id="260"/>
            <p14:sldId id="261"/>
            <p14:sldId id="262"/>
            <p14:sldId id="264"/>
            <p14:sldId id="265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7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2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5FD0-C4E0-48B3-BE4F-4B7BD89C188B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09A5F-7546-4D15-AD2B-A969AA0F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Node.JS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8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5" name="Picture 4" descr="File:JavaScript-logo.pn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80" y="1859"/>
            <a:ext cx="1849120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ECMA is the specification/standard for JavaScript.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JavaScript is the implementation 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W3C propose standards for Web Technologies (HTML,XML, XHTML, CSS)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W3C also propose DOM API, HTML 5 WEB API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what_is_ES6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886700" cy="1837341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76600"/>
            <a:ext cx="522995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version of 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ES5 – (ECMA 262) – 2009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ES6 – 2015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ES7 – soon.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Major browsers are in processing of implementing ES6 and ES7.</a:t>
            </a: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2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Want to use latest JavaScript ES6,ES7?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Use </a:t>
            </a:r>
            <a:r>
              <a:rPr lang="en-US" sz="2800" dirty="0" err="1" smtClean="0">
                <a:latin typeface="+mj-lt"/>
              </a:rPr>
              <a:t>Transpiler</a:t>
            </a:r>
            <a:r>
              <a:rPr lang="en-US" sz="2800" dirty="0" smtClean="0">
                <a:latin typeface="+mj-lt"/>
              </a:rPr>
              <a:t> like Babel.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49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JavaScript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Runs in browser via Desktop, </a:t>
            </a:r>
            <a:r>
              <a:rPr lang="en-US" dirty="0" err="1" smtClean="0">
                <a:latin typeface="+mj-lt"/>
              </a:rPr>
              <a:t>Smartphone,Tablets</a:t>
            </a:r>
            <a:r>
              <a:rPr lang="en-US" dirty="0" smtClean="0">
                <a:latin typeface="+mj-lt"/>
              </a:rPr>
              <a:t>.</a:t>
            </a:r>
          </a:p>
          <a:p>
            <a:r>
              <a:rPr lang="en-US" dirty="0" smtClean="0">
                <a:latin typeface="+mj-lt"/>
              </a:rPr>
              <a:t>Web API – Programmatically accessing Web functionality</a:t>
            </a:r>
          </a:p>
          <a:p>
            <a:pPr lvl="1"/>
            <a:r>
              <a:rPr lang="en-US" dirty="0" smtClean="0">
                <a:latin typeface="+mj-lt"/>
              </a:rPr>
              <a:t> DOM</a:t>
            </a:r>
          </a:p>
          <a:p>
            <a:pPr lvl="1"/>
            <a:r>
              <a:rPr lang="en-US" dirty="0" smtClean="0">
                <a:latin typeface="+mj-lt"/>
              </a:rPr>
              <a:t> XMLHTTP (Ajax).</a:t>
            </a:r>
          </a:p>
          <a:p>
            <a:pPr lvl="1"/>
            <a:r>
              <a:rPr lang="en-US" dirty="0" smtClean="0">
                <a:latin typeface="+mj-lt"/>
              </a:rPr>
              <a:t>HTML5 -   Storage, Location, Notification, SSE, Service Workers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Libraries</a:t>
            </a:r>
          </a:p>
          <a:p>
            <a:pPr lvl="1"/>
            <a:r>
              <a:rPr lang="en-US" dirty="0" smtClean="0">
                <a:latin typeface="+mj-lt"/>
              </a:rPr>
              <a:t>	JQuery,D3.js, Processing.js</a:t>
            </a:r>
          </a:p>
          <a:p>
            <a:pPr marL="342900" lvl="1" indent="0">
              <a:buNone/>
            </a:pP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Frameworks</a:t>
            </a:r>
          </a:p>
          <a:p>
            <a:pPr lvl="1"/>
            <a:r>
              <a:rPr lang="en-US" dirty="0" err="1" smtClean="0">
                <a:latin typeface="+mj-lt"/>
              </a:rPr>
              <a:t>ReactJS</a:t>
            </a:r>
            <a:r>
              <a:rPr lang="en-US" dirty="0" smtClean="0">
                <a:latin typeface="+mj-lt"/>
              </a:rPr>
              <a:t>, AngularJS,EmberJS,Vue.js</a:t>
            </a:r>
          </a:p>
          <a:p>
            <a:pPr marL="342900" lvl="1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923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1693</TotalTime>
  <Words>119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Introduction to Node.JS</vt:lpstr>
      <vt:lpstr>                                  </vt:lpstr>
      <vt:lpstr>PowerPoint Presentation</vt:lpstr>
      <vt:lpstr>PowerPoint Presentation</vt:lpstr>
      <vt:lpstr>Major version of JavaScript </vt:lpstr>
      <vt:lpstr>Want to use latest JavaScript ES6,ES7? </vt:lpstr>
      <vt:lpstr>PowerPoint Presentation</vt:lpstr>
      <vt:lpstr>Client Side JavaScript  </vt:lpstr>
    </vt:vector>
  </TitlesOfParts>
  <Company>eBay,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</dc:title>
  <dc:creator>Jowhar, Mohammed(AWF)</dc:creator>
  <cp:lastModifiedBy>Jowhar, Mohammed(AWF)</cp:lastModifiedBy>
  <cp:revision>31</cp:revision>
  <dcterms:created xsi:type="dcterms:W3CDTF">2016-10-18T03:33:02Z</dcterms:created>
  <dcterms:modified xsi:type="dcterms:W3CDTF">2016-11-02T17:50:39Z</dcterms:modified>
</cp:coreProperties>
</file>