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22D1-AC0A-4AB8-A7DC-8F8FE24F036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84D-32E4-4EAA-854B-4FECF9B2F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22D1-AC0A-4AB8-A7DC-8F8FE24F036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84D-32E4-4EAA-854B-4FECF9B2F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3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22D1-AC0A-4AB8-A7DC-8F8FE24F036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84D-32E4-4EAA-854B-4FECF9B2F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8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22D1-AC0A-4AB8-A7DC-8F8FE24F036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84D-32E4-4EAA-854B-4FECF9B2F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7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22D1-AC0A-4AB8-A7DC-8F8FE24F036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84D-32E4-4EAA-854B-4FECF9B2F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22D1-AC0A-4AB8-A7DC-8F8FE24F036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84D-32E4-4EAA-854B-4FECF9B2F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22D1-AC0A-4AB8-A7DC-8F8FE24F036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84D-32E4-4EAA-854B-4FECF9B2F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22D1-AC0A-4AB8-A7DC-8F8FE24F036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84D-32E4-4EAA-854B-4FECF9B2F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22D1-AC0A-4AB8-A7DC-8F8FE24F036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84D-32E4-4EAA-854B-4FECF9B2F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22D1-AC0A-4AB8-A7DC-8F8FE24F036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84D-32E4-4EAA-854B-4FECF9B2F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6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22D1-AC0A-4AB8-A7DC-8F8FE24F036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84D-32E4-4EAA-854B-4FECF9B2F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22D1-AC0A-4AB8-A7DC-8F8FE24F036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D84D-32E4-4EAA-854B-4FECF9B2F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v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NODE.JS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992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NODEJS </a:t>
            </a:r>
            <a:r>
              <a:rPr lang="en-US" sz="3200" dirty="0" smtClean="0">
                <a:latin typeface="+mn-lt"/>
              </a:rPr>
              <a:t>ADVANTAGES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98483"/>
            <a:ext cx="10515600" cy="5178480"/>
          </a:xfrm>
        </p:spPr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Scalability</a:t>
            </a:r>
          </a:p>
          <a:p>
            <a:r>
              <a:rPr lang="en-US" dirty="0" smtClean="0">
                <a:latin typeface="+mj-lt"/>
              </a:rPr>
              <a:t>Lower memory usage</a:t>
            </a:r>
          </a:p>
          <a:p>
            <a:r>
              <a:rPr lang="en-US" dirty="0" smtClean="0">
                <a:latin typeface="+mj-lt"/>
              </a:rPr>
              <a:t>Lower CPU overhead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03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4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NODE.JS USE CASES</a:t>
            </a:r>
            <a:endParaRPr lang="en-US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I/O bound application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Real Time application/streaming</a:t>
            </a:r>
          </a:p>
          <a:p>
            <a:r>
              <a:rPr lang="en-US" dirty="0" smtClean="0">
                <a:latin typeface="+mj-lt"/>
              </a:rPr>
              <a:t>API’s (REST+JSON)</a:t>
            </a:r>
          </a:p>
          <a:p>
            <a:r>
              <a:rPr lang="en-US" dirty="0" smtClean="0">
                <a:latin typeface="+mj-lt"/>
              </a:rPr>
              <a:t>Command Line </a:t>
            </a:r>
            <a:r>
              <a:rPr lang="en-US" dirty="0" err="1" smtClean="0">
                <a:latin typeface="+mj-lt"/>
              </a:rPr>
              <a:t>utitlites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82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NODE.JS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“</a:t>
            </a:r>
            <a:r>
              <a:rPr lang="en-US" dirty="0">
                <a:latin typeface="+mj-lt"/>
              </a:rPr>
              <a:t>Node.js® is a JavaScript runtime built on </a:t>
            </a:r>
            <a:r>
              <a:rPr lang="en-US" dirty="0">
                <a:latin typeface="+mj-lt"/>
                <a:hlinkClick r:id="rId2"/>
              </a:rPr>
              <a:t>Chrome's V8 JavaScript engine</a:t>
            </a:r>
            <a:r>
              <a:rPr lang="en-US" dirty="0">
                <a:latin typeface="+mj-lt"/>
              </a:rPr>
              <a:t>. </a:t>
            </a:r>
            <a:r>
              <a:rPr lang="en-US" dirty="0" smtClean="0">
                <a:latin typeface="+mj-lt"/>
              </a:rPr>
              <a:t>”</a:t>
            </a:r>
          </a:p>
          <a:p>
            <a:r>
              <a:rPr lang="en-US" dirty="0" smtClean="0">
                <a:latin typeface="+mj-lt"/>
              </a:rPr>
              <a:t>event-driven</a:t>
            </a:r>
          </a:p>
          <a:p>
            <a:r>
              <a:rPr lang="en-US" dirty="0">
                <a:latin typeface="+mj-lt"/>
              </a:rPr>
              <a:t> non-blocking I/O model </a:t>
            </a:r>
            <a:r>
              <a:rPr lang="en-US" dirty="0" smtClean="0">
                <a:latin typeface="+mj-lt"/>
              </a:rPr>
              <a:t>(asynchronous)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6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MISCONCEPTION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UI Framework</a:t>
            </a:r>
          </a:p>
          <a:p>
            <a:r>
              <a:rPr lang="en-US" dirty="0" smtClean="0">
                <a:latin typeface="+mj-lt"/>
              </a:rPr>
              <a:t>Not related to AngularJS, </a:t>
            </a:r>
            <a:r>
              <a:rPr lang="en-US" dirty="0" err="1" smtClean="0">
                <a:latin typeface="+mj-lt"/>
              </a:rPr>
              <a:t>ReactJS</a:t>
            </a:r>
            <a:r>
              <a:rPr lang="en-US" dirty="0" smtClean="0">
                <a:latin typeface="+mj-lt"/>
              </a:rPr>
              <a:t> ,</a:t>
            </a:r>
            <a:r>
              <a:rPr lang="en-US" dirty="0" err="1" smtClean="0">
                <a:latin typeface="+mj-lt"/>
              </a:rPr>
              <a:t>BackboneJS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18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Misconception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Related to Backend language like </a:t>
            </a:r>
            <a:r>
              <a:rPr lang="en-US" dirty="0" err="1" smtClean="0">
                <a:latin typeface="+mj-lt"/>
              </a:rPr>
              <a:t>Ruby,Python</a:t>
            </a:r>
            <a:r>
              <a:rPr lang="en-US" dirty="0" smtClean="0">
                <a:latin typeface="+mj-lt"/>
              </a:rPr>
              <a:t>(Interpreters).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But NODE.JS is used as part of UI workflow process </a:t>
            </a:r>
          </a:p>
          <a:p>
            <a:pPr lvl="1"/>
            <a:r>
              <a:rPr lang="en-US" dirty="0" smtClean="0">
                <a:latin typeface="+mj-lt"/>
              </a:rPr>
              <a:t>Grunt</a:t>
            </a:r>
          </a:p>
          <a:p>
            <a:pPr lvl="1"/>
            <a:r>
              <a:rPr lang="en-US" dirty="0" smtClean="0">
                <a:latin typeface="+mj-lt"/>
              </a:rPr>
              <a:t>Gulp</a:t>
            </a:r>
          </a:p>
          <a:p>
            <a:pPr lvl="1"/>
            <a:r>
              <a:rPr lang="en-US" dirty="0" err="1" smtClean="0">
                <a:latin typeface="+mj-lt"/>
              </a:rPr>
              <a:t>Webpack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Browserify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Npm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Bower</a:t>
            </a:r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1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Web Development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NODE.JS is Back End or Server Side.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HTML,CSS,*.JS is Front End.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Typically </a:t>
            </a:r>
            <a:r>
              <a:rPr lang="en-US" dirty="0" smtClean="0">
                <a:latin typeface="+mj-lt"/>
              </a:rPr>
              <a:t>used in  Web Tier Layer of Application Architecture.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79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Architecture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40" y="2129370"/>
            <a:ext cx="9450119" cy="3743847"/>
          </a:xfrm>
        </p:spPr>
      </p:pic>
    </p:spTree>
    <p:extLst>
      <p:ext uri="{BB962C8B-B14F-4D97-AF65-F5344CB8AC3E}">
        <p14:creationId xmlns:p14="http://schemas.microsoft.com/office/powerpoint/2010/main" val="19866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93" y="1804605"/>
            <a:ext cx="8005813" cy="4351338"/>
          </a:xfrm>
        </p:spPr>
      </p:pic>
    </p:spTree>
    <p:extLst>
      <p:ext uri="{BB962C8B-B14F-4D97-AF65-F5344CB8AC3E}">
        <p14:creationId xmlns:p14="http://schemas.microsoft.com/office/powerpoint/2010/main" val="23418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en-US" dirty="0" smtClean="0"/>
              <a:t>Major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51049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Single Threaded</a:t>
            </a:r>
          </a:p>
          <a:p>
            <a:r>
              <a:rPr lang="en-US" sz="3200" dirty="0" smtClean="0">
                <a:latin typeface="+mj-lt"/>
              </a:rPr>
              <a:t>Event Loop</a:t>
            </a:r>
          </a:p>
          <a:p>
            <a:r>
              <a:rPr lang="en-US" sz="3200" dirty="0" smtClean="0">
                <a:latin typeface="+mj-lt"/>
              </a:rPr>
              <a:t>Non Blocking I/O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777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 Event Loop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Single Threaded process.</a:t>
            </a:r>
          </a:p>
          <a:p>
            <a:r>
              <a:rPr lang="en-US" dirty="0" smtClean="0">
                <a:latin typeface="+mj-lt"/>
              </a:rPr>
              <a:t>Event Loop is not part of application.</a:t>
            </a:r>
          </a:p>
          <a:p>
            <a:r>
              <a:rPr lang="en-US" dirty="0" smtClean="0">
                <a:latin typeface="+mj-lt"/>
              </a:rPr>
              <a:t>Event Loop is part of NodeJS Runtime.</a:t>
            </a:r>
          </a:p>
          <a:p>
            <a:r>
              <a:rPr lang="en-US" dirty="0" err="1" smtClean="0">
                <a:latin typeface="+mj-lt"/>
              </a:rPr>
              <a:t>EventLoop</a:t>
            </a:r>
            <a:r>
              <a:rPr lang="en-US" dirty="0" smtClean="0">
                <a:latin typeface="+mj-lt"/>
              </a:rPr>
              <a:t> is architectural decision.</a:t>
            </a:r>
          </a:p>
          <a:p>
            <a:r>
              <a:rPr lang="en-US" dirty="0" smtClean="0">
                <a:latin typeface="+mj-lt"/>
              </a:rPr>
              <a:t>You can’t see </a:t>
            </a:r>
            <a:r>
              <a:rPr lang="en-US" dirty="0" err="1" smtClean="0">
                <a:latin typeface="+mj-lt"/>
              </a:rPr>
              <a:t>EventLoop</a:t>
            </a:r>
            <a:r>
              <a:rPr lang="en-US" dirty="0" smtClean="0">
                <a:latin typeface="+mj-lt"/>
              </a:rPr>
              <a:t> .</a:t>
            </a:r>
          </a:p>
          <a:p>
            <a:r>
              <a:rPr lang="en-US" dirty="0" smtClean="0">
                <a:latin typeface="+mj-lt"/>
              </a:rPr>
              <a:t>You don’t  include it . </a:t>
            </a:r>
          </a:p>
          <a:p>
            <a:r>
              <a:rPr lang="en-US" dirty="0" smtClean="0">
                <a:latin typeface="+mj-lt"/>
              </a:rPr>
              <a:t>It is there by default 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69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5782</TotalTime>
  <Words>146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NODE.JS</vt:lpstr>
      <vt:lpstr>NODE.JS</vt:lpstr>
      <vt:lpstr>MISCONCEPTION</vt:lpstr>
      <vt:lpstr>Misconception</vt:lpstr>
      <vt:lpstr>Web Development</vt:lpstr>
      <vt:lpstr>NODE.JS Architecture</vt:lpstr>
      <vt:lpstr>Event Loop</vt:lpstr>
      <vt:lpstr>Major Features</vt:lpstr>
      <vt:lpstr> Event Loop</vt:lpstr>
      <vt:lpstr>NODEJS ADVANTAGES</vt:lpstr>
      <vt:lpstr>NODE.JS USE CASES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Jowhar, Mohammed(AWF)</dc:creator>
  <cp:lastModifiedBy>Jowhar, Mohammed(AWF)</cp:lastModifiedBy>
  <cp:revision>33</cp:revision>
  <dcterms:created xsi:type="dcterms:W3CDTF">2016-10-19T17:50:57Z</dcterms:created>
  <dcterms:modified xsi:type="dcterms:W3CDTF">2016-11-02T18:01:00Z</dcterms:modified>
</cp:coreProperties>
</file>