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0" r:id="rId7"/>
    <p:sldId id="259" r:id="rId8"/>
    <p:sldId id="261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8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61CE-70DA-4750-9349-2DE2975CBA9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8B66-4EE4-4CE2-969D-A00A40D8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js/node-gyp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INSTALLATION AND SETUP</a:t>
            </a:r>
            <a:endParaRPr lang="en-US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29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138"/>
            <a:ext cx="10515600" cy="5020825"/>
          </a:xfrm>
        </p:spPr>
        <p:txBody>
          <a:bodyPr/>
          <a:lstStyle/>
          <a:p>
            <a:r>
              <a:rPr lang="en-US" dirty="0" err="1" smtClean="0">
                <a:latin typeface="Berlin Sans FB Demi" panose="020E0802020502020306" pitchFamily="34" charset="0"/>
              </a:rPr>
              <a:t>npm</a:t>
            </a:r>
            <a:r>
              <a:rPr lang="en-US" dirty="0" smtClean="0">
                <a:latin typeface="Berlin Sans FB Demi" panose="020E0802020502020306" pitchFamily="34" charset="0"/>
              </a:rPr>
              <a:t> install &lt;</a:t>
            </a:r>
            <a:r>
              <a:rPr lang="en-US" dirty="0" err="1" smtClean="0">
                <a:latin typeface="Berlin Sans FB Demi" panose="020E0802020502020306" pitchFamily="34" charset="0"/>
              </a:rPr>
              <a:t>package_name</a:t>
            </a:r>
            <a:r>
              <a:rPr lang="en-US" dirty="0" smtClean="0">
                <a:latin typeface="Berlin Sans FB Demi" panose="020E0802020502020306" pitchFamily="34" charset="0"/>
              </a:rPr>
              <a:t>&gt; &lt;flag&gt;</a:t>
            </a:r>
          </a:p>
          <a:p>
            <a:pPr lvl="1"/>
            <a:r>
              <a:rPr lang="en-US" dirty="0" smtClean="0">
                <a:latin typeface="Berlin Sans FB Demi" panose="020E0802020502020306" pitchFamily="34" charset="0"/>
              </a:rPr>
              <a:t>&lt;flag&gt;    --save , --save-dev</a:t>
            </a:r>
          </a:p>
          <a:p>
            <a:pPr lvl="1"/>
            <a:r>
              <a:rPr lang="en-US" dirty="0" smtClean="0">
                <a:latin typeface="Berlin Sans FB Demi" panose="020E0802020502020306" pitchFamily="34" charset="0"/>
              </a:rPr>
              <a:t>&lt;flag&gt;    -g </a:t>
            </a:r>
          </a:p>
          <a:p>
            <a:r>
              <a:rPr lang="en-US" dirty="0" err="1" smtClean="0">
                <a:latin typeface="Berlin Sans FB Demi" panose="020E0802020502020306" pitchFamily="34" charset="0"/>
              </a:rPr>
              <a:t>npm</a:t>
            </a:r>
            <a:r>
              <a:rPr lang="en-US" dirty="0" smtClean="0">
                <a:latin typeface="Berlin Sans FB Demi" panose="020E0802020502020306" pitchFamily="34" charset="0"/>
              </a:rPr>
              <a:t> uninstall</a:t>
            </a:r>
          </a:p>
          <a:p>
            <a:r>
              <a:rPr lang="en-US" dirty="0" err="1" smtClean="0">
                <a:latin typeface="Berlin Sans FB Demi" panose="020E0802020502020306" pitchFamily="34" charset="0"/>
              </a:rPr>
              <a:t>npm</a:t>
            </a:r>
            <a:r>
              <a:rPr lang="en-US" dirty="0" smtClean="0">
                <a:latin typeface="Berlin Sans FB Demi" panose="020E0802020502020306" pitchFamily="34" charset="0"/>
              </a:rPr>
              <a:t> ls</a:t>
            </a:r>
          </a:p>
          <a:p>
            <a:r>
              <a:rPr lang="en-US" dirty="0" err="1" smtClean="0">
                <a:latin typeface="Berlin Sans FB Demi" panose="020E0802020502020306" pitchFamily="34" charset="0"/>
              </a:rPr>
              <a:t>npm</a:t>
            </a:r>
            <a:r>
              <a:rPr lang="en-US" dirty="0" smtClean="0">
                <a:latin typeface="Berlin Sans FB Demi" panose="020E0802020502020306" pitchFamily="34" charset="0"/>
              </a:rPr>
              <a:t> cache </a:t>
            </a:r>
          </a:p>
          <a:p>
            <a:r>
              <a:rPr lang="en-US" dirty="0" err="1" smtClean="0">
                <a:latin typeface="Berlin Sans FB Demi" panose="020E0802020502020306" pitchFamily="34" charset="0"/>
              </a:rPr>
              <a:t>npm</a:t>
            </a:r>
            <a:r>
              <a:rPr lang="en-US" dirty="0" smtClean="0">
                <a:latin typeface="Berlin Sans FB Demi" panose="020E0802020502020306" pitchFamily="34" charset="0"/>
              </a:rPr>
              <a:t> </a:t>
            </a:r>
            <a:r>
              <a:rPr lang="en-US" dirty="0" err="1" smtClean="0">
                <a:latin typeface="Berlin Sans FB Demi" panose="020E0802020502020306" pitchFamily="34" charset="0"/>
              </a:rPr>
              <a:t>config</a:t>
            </a:r>
            <a:r>
              <a:rPr lang="en-US" dirty="0" smtClean="0">
                <a:latin typeface="Berlin Sans FB Demi" panose="020E0802020502020306" pitchFamily="34" charset="0"/>
              </a:rPr>
              <a:t> list</a:t>
            </a:r>
          </a:p>
          <a:p>
            <a:endParaRPr lang="en-US" dirty="0" smtClean="0">
              <a:latin typeface="Berlin Sans FB Demi" panose="020E0802020502020306" pitchFamily="34" charset="0"/>
            </a:endParaRPr>
          </a:p>
          <a:p>
            <a:endParaRPr lang="en-US" dirty="0" smtClean="0">
              <a:latin typeface="Berlin Sans FB Demi" panose="020E0802020502020306" pitchFamily="34" charset="0"/>
            </a:endParaRPr>
          </a:p>
          <a:p>
            <a:endParaRPr lang="en-US" dirty="0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096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commands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221"/>
            <a:ext cx="10515600" cy="493674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npm</a:t>
            </a:r>
            <a:r>
              <a:rPr lang="en-US" sz="2400" dirty="0" smtClean="0">
                <a:latin typeface="Berlin Sans FB Demi" panose="020E0802020502020306" pitchFamily="34" charset="0"/>
              </a:rPr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init</a:t>
            </a:r>
            <a:r>
              <a:rPr lang="en-US" sz="2400" dirty="0" smtClean="0">
                <a:latin typeface="Berlin Sans FB Demi" panose="020E0802020502020306" pitchFamily="34" charset="0"/>
              </a:rPr>
              <a:t> –yes  //double dash</a:t>
            </a:r>
          </a:p>
          <a:p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npm</a:t>
            </a:r>
            <a:r>
              <a:rPr lang="en-US" sz="2400" dirty="0" smtClean="0">
                <a:latin typeface="Berlin Sans FB Demi" panose="020E0802020502020306" pitchFamily="34" charset="0"/>
              </a:rPr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config</a:t>
            </a:r>
            <a:r>
              <a:rPr lang="en-US" sz="2400" dirty="0" smtClean="0">
                <a:latin typeface="Berlin Sans FB Demi" panose="020E0802020502020306" pitchFamily="34" charset="0"/>
              </a:rPr>
              <a:t> list</a:t>
            </a:r>
          </a:p>
          <a:p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npm</a:t>
            </a:r>
            <a:r>
              <a:rPr lang="en-US" sz="2400" dirty="0" smtClean="0">
                <a:latin typeface="Berlin Sans FB Demi" panose="020E0802020502020306" pitchFamily="34" charset="0"/>
              </a:rPr>
              <a:t> install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uglify-js</a:t>
            </a:r>
            <a:r>
              <a:rPr lang="en-US" sz="2400" dirty="0" smtClean="0">
                <a:latin typeface="Berlin Sans FB Demi" panose="020E0802020502020306" pitchFamily="34" charset="0"/>
              </a:rPr>
              <a:t>  --global</a:t>
            </a:r>
          </a:p>
          <a:p>
            <a:r>
              <a:rPr lang="en-US" sz="2400" dirty="0" smtClean="0">
                <a:latin typeface="Berlin Sans FB Demi" panose="020E0802020502020306" pitchFamily="34" charset="0"/>
              </a:rPr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npm</a:t>
            </a:r>
            <a:r>
              <a:rPr lang="en-US" sz="2400" dirty="0" smtClean="0">
                <a:latin typeface="Berlin Sans FB Demi" panose="020E0802020502020306" pitchFamily="34" charset="0"/>
              </a:rPr>
              <a:t> list –g</a:t>
            </a:r>
          </a:p>
          <a:p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npm</a:t>
            </a:r>
            <a:r>
              <a:rPr lang="en-US" sz="2400" dirty="0" smtClean="0">
                <a:latin typeface="Berlin Sans FB Demi" panose="020E0802020502020306" pitchFamily="34" charset="0"/>
              </a:rPr>
              <a:t> install underscore</a:t>
            </a:r>
          </a:p>
          <a:p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npm</a:t>
            </a:r>
            <a:r>
              <a:rPr lang="en-US" sz="2400" dirty="0" smtClean="0">
                <a:latin typeface="Berlin Sans FB Demi" panose="020E0802020502020306" pitchFamily="34" charset="0"/>
              </a:rPr>
              <a:t> list </a:t>
            </a:r>
          </a:p>
          <a:p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npm</a:t>
            </a:r>
            <a:r>
              <a:rPr lang="en-US" sz="2400" dirty="0" smtClean="0">
                <a:latin typeface="Berlin Sans FB Demi" panose="020E0802020502020306" pitchFamily="34" charset="0"/>
              </a:rPr>
              <a:t> uninstall underscore</a:t>
            </a:r>
          </a:p>
          <a:p>
            <a:r>
              <a:rPr lang="en-US" sz="2400" dirty="0" smtClean="0">
                <a:latin typeface="Berlin Sans FB Demi" panose="020E0802020502020306" pitchFamily="34" charset="0"/>
              </a:rPr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npm</a:t>
            </a:r>
            <a:r>
              <a:rPr lang="en-US" sz="2400" dirty="0" smtClean="0">
                <a:latin typeface="Berlin Sans FB Demi" panose="020E0802020502020306" pitchFamily="34" charset="0"/>
              </a:rPr>
              <a:t> update underscore</a:t>
            </a:r>
          </a:p>
          <a:p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npm</a:t>
            </a:r>
            <a:r>
              <a:rPr lang="en-US" sz="2400" dirty="0" smtClean="0">
                <a:latin typeface="Berlin Sans FB Demi" panose="020E0802020502020306" pitchFamily="34" charset="0"/>
              </a:rPr>
              <a:t> bluebird –save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4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INSTALLATION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44" y="1857156"/>
            <a:ext cx="9194249" cy="4351338"/>
          </a:xfrm>
        </p:spPr>
      </p:pic>
    </p:spTree>
    <p:extLst>
      <p:ext uri="{BB962C8B-B14F-4D97-AF65-F5344CB8AC3E}">
        <p14:creationId xmlns:p14="http://schemas.microsoft.com/office/powerpoint/2010/main" val="20830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31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94700"/>
            <a:ext cx="10515600" cy="5121713"/>
          </a:xfrm>
        </p:spPr>
        <p:txBody>
          <a:bodyPr/>
          <a:lstStyle/>
          <a:p>
            <a:r>
              <a:rPr lang="en-US" dirty="0" smtClean="0">
                <a:latin typeface="+mj-lt"/>
                <a:hlinkClick r:id="rId2"/>
              </a:rPr>
              <a:t>https://nodejs.org/en/download/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Use always LTS version of node.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Install python 2.7 </a:t>
            </a:r>
          </a:p>
          <a:p>
            <a:r>
              <a:rPr lang="en-US" dirty="0" smtClean="0">
                <a:latin typeface="+mj-lt"/>
              </a:rPr>
              <a:t>Install </a:t>
            </a:r>
            <a:r>
              <a:rPr lang="en-US" dirty="0" err="1" smtClean="0">
                <a:latin typeface="+mj-lt"/>
              </a:rPr>
              <a:t>gcc</a:t>
            </a:r>
            <a:r>
              <a:rPr lang="en-US" dirty="0" smtClean="0">
                <a:latin typeface="+mj-lt"/>
              </a:rPr>
              <a:t> (if </a:t>
            </a:r>
            <a:r>
              <a:rPr lang="en-US" dirty="0" err="1" smtClean="0">
                <a:latin typeface="+mj-lt"/>
              </a:rPr>
              <a:t>linux</a:t>
            </a:r>
            <a:r>
              <a:rPr lang="en-US" dirty="0" smtClean="0">
                <a:latin typeface="+mj-lt"/>
              </a:rPr>
              <a:t>)  or  Install VCBuild.exe (Microsoft Build Tools, if Windows)</a:t>
            </a:r>
          </a:p>
          <a:p>
            <a:r>
              <a:rPr lang="en-US" dirty="0" smtClean="0">
                <a:latin typeface="+mj-lt"/>
              </a:rPr>
              <a:t>Node.JS native </a:t>
            </a:r>
            <a:r>
              <a:rPr lang="en-US" dirty="0" err="1" smtClean="0">
                <a:latin typeface="+mj-lt"/>
              </a:rPr>
              <a:t>Addon</a:t>
            </a:r>
            <a:r>
              <a:rPr lang="en-US" dirty="0" smtClean="0">
                <a:latin typeface="+mj-lt"/>
              </a:rPr>
              <a:t> - </a:t>
            </a:r>
            <a:r>
              <a:rPr lang="en-US" dirty="0" smtClean="0">
                <a:latin typeface="+mj-lt"/>
                <a:hlinkClick r:id="rId3"/>
              </a:rPr>
              <a:t>https://github.com/nodejs/node-gyp</a:t>
            </a:r>
            <a:endParaRPr lang="en-US" dirty="0" smtClean="0">
              <a:latin typeface="+mj-lt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42" y="2502193"/>
            <a:ext cx="4261823" cy="18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30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Running node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node   filename.js</a:t>
            </a:r>
          </a:p>
          <a:p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+mj-lt"/>
              </a:rPr>
              <a:t>node is the command line program to invoke Node.JS Interpreter.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Play with node by writing sample program</a:t>
            </a:r>
          </a:p>
          <a:p>
            <a:pPr lvl="1"/>
            <a:r>
              <a:rPr lang="en-US" dirty="0" smtClean="0">
                <a:latin typeface="+mj-lt"/>
              </a:rPr>
              <a:t>Use any of the built in modules in your NodeJS program</a:t>
            </a:r>
          </a:p>
          <a:p>
            <a:pPr lvl="1"/>
            <a:r>
              <a:rPr lang="en-US" dirty="0" smtClean="0">
                <a:latin typeface="+mj-lt"/>
              </a:rPr>
              <a:t>Test any of the JavaScript language feature .</a:t>
            </a:r>
          </a:p>
          <a:p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npm</a:t>
            </a:r>
            <a:r>
              <a:rPr lang="en-US" dirty="0" smtClean="0">
                <a:latin typeface="+mn-lt"/>
              </a:rPr>
              <a:t>  - node package manager</a:t>
            </a:r>
            <a:endParaRPr lang="en-US" dirty="0">
              <a:latin typeface="+mn-lt"/>
            </a:endParaRPr>
          </a:p>
        </p:txBody>
      </p:sp>
      <p:pic>
        <p:nvPicPr>
          <p:cNvPr id="13" name="Content Placeholder 1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1848343"/>
            <a:ext cx="8964276" cy="4305901"/>
          </a:xfrm>
        </p:spPr>
      </p:pic>
    </p:spTree>
    <p:extLst>
      <p:ext uri="{BB962C8B-B14F-4D97-AF65-F5344CB8AC3E}">
        <p14:creationId xmlns:p14="http://schemas.microsoft.com/office/powerpoint/2010/main" val="5216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npm</a:t>
            </a:r>
            <a:r>
              <a:rPr lang="en-US" dirty="0" smtClean="0">
                <a:latin typeface="+mn-lt"/>
              </a:rPr>
              <a:t> – Node Package Manager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4842149"/>
          </a:xfrm>
        </p:spPr>
        <p:txBody>
          <a:bodyPr/>
          <a:lstStyle/>
          <a:p>
            <a:r>
              <a:rPr lang="en-US" dirty="0" smtClean="0">
                <a:latin typeface="+mj-lt"/>
                <a:hlinkClick r:id="rId2"/>
              </a:rPr>
              <a:t>http://npmjs.com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NPM is the package manager used by Node.js </a:t>
            </a:r>
            <a:r>
              <a:rPr lang="en-US" dirty="0" smtClean="0">
                <a:latin typeface="+mj-lt"/>
              </a:rPr>
              <a:t>applications</a:t>
            </a:r>
          </a:p>
          <a:p>
            <a:r>
              <a:rPr lang="en-US" dirty="0" smtClean="0">
                <a:latin typeface="+mj-lt"/>
              </a:rPr>
              <a:t>Like Maven for Java, pip for python ,</a:t>
            </a:r>
            <a:r>
              <a:rPr lang="en-US" dirty="0" err="1" smtClean="0">
                <a:latin typeface="+mj-lt"/>
              </a:rPr>
              <a:t>cpan</a:t>
            </a:r>
            <a:r>
              <a:rPr lang="en-US" dirty="0" smtClean="0">
                <a:latin typeface="+mj-lt"/>
              </a:rPr>
              <a:t> for </a:t>
            </a:r>
            <a:r>
              <a:rPr lang="en-US" dirty="0" err="1" smtClean="0">
                <a:latin typeface="+mj-lt"/>
              </a:rPr>
              <a:t>perl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Easy to reuse the modules from the community</a:t>
            </a:r>
          </a:p>
          <a:p>
            <a:r>
              <a:rPr lang="en-US" dirty="0" err="1" smtClean="0">
                <a:latin typeface="+mj-lt"/>
              </a:rPr>
              <a:t>npm</a:t>
            </a:r>
            <a:r>
              <a:rPr lang="en-US" dirty="0" smtClean="0">
                <a:latin typeface="+mj-lt"/>
              </a:rPr>
              <a:t> is the part of </a:t>
            </a:r>
            <a:r>
              <a:rPr lang="en-US" dirty="0" err="1" smtClean="0">
                <a:latin typeface="+mj-lt"/>
              </a:rPr>
              <a:t>nodejs</a:t>
            </a:r>
            <a:r>
              <a:rPr lang="en-US" dirty="0" smtClean="0">
                <a:latin typeface="+mj-lt"/>
              </a:rPr>
              <a:t> installation.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Type of packages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5117"/>
            <a:ext cx="10515600" cy="5041846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l</a:t>
            </a:r>
            <a:r>
              <a:rPr lang="en-US" sz="3200" dirty="0" smtClean="0">
                <a:latin typeface="+mj-lt"/>
              </a:rPr>
              <a:t>ocal package</a:t>
            </a:r>
          </a:p>
          <a:p>
            <a:pPr lvl="1"/>
            <a:r>
              <a:rPr lang="en-US" sz="2800" dirty="0">
                <a:latin typeface="+mj-lt"/>
              </a:rPr>
              <a:t>c</a:t>
            </a:r>
            <a:r>
              <a:rPr lang="en-US" sz="2800" dirty="0" smtClean="0">
                <a:latin typeface="+mj-lt"/>
              </a:rPr>
              <a:t>reated at the local folder where you have node project</a:t>
            </a:r>
          </a:p>
          <a:p>
            <a:pPr lvl="1"/>
            <a:r>
              <a:rPr lang="en-US" sz="2800" dirty="0" smtClean="0">
                <a:latin typeface="Berlin Sans FB Demi" panose="020E0802020502020306" pitchFamily="34" charset="0"/>
              </a:rPr>
              <a:t>&lt;</a:t>
            </a:r>
            <a:r>
              <a:rPr lang="en-US" sz="2800" dirty="0" err="1" smtClean="0">
                <a:latin typeface="Berlin Sans FB Demi" panose="020E0802020502020306" pitchFamily="34" charset="0"/>
              </a:rPr>
              <a:t>current_folder</a:t>
            </a:r>
            <a:r>
              <a:rPr lang="en-US" sz="2800" dirty="0" smtClean="0">
                <a:latin typeface="Berlin Sans FB Demi" panose="020E0802020502020306" pitchFamily="34" charset="0"/>
              </a:rPr>
              <a:t>&gt;\</a:t>
            </a:r>
            <a:r>
              <a:rPr lang="en-US" sz="2800" dirty="0" err="1" smtClean="0">
                <a:latin typeface="Berlin Sans FB Demi" panose="020E0802020502020306" pitchFamily="34" charset="0"/>
              </a:rPr>
              <a:t>node_modules</a:t>
            </a:r>
            <a:endParaRPr lang="en-US" sz="2800" dirty="0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 </a:t>
            </a:r>
          </a:p>
          <a:p>
            <a:r>
              <a:rPr lang="en-US" sz="3200" dirty="0" smtClean="0">
                <a:latin typeface="+mj-lt"/>
              </a:rPr>
              <a:t> global package</a:t>
            </a:r>
          </a:p>
          <a:p>
            <a:pPr lvl="1"/>
            <a:r>
              <a:rPr lang="en-US" sz="2800" dirty="0" smtClean="0">
                <a:latin typeface="+mj-lt"/>
              </a:rPr>
              <a:t> created at the user home directory. </a:t>
            </a:r>
            <a:endParaRPr lang="en-US" dirty="0"/>
          </a:p>
          <a:p>
            <a:pPr lvl="1"/>
            <a:r>
              <a:rPr lang="en-US" dirty="0">
                <a:latin typeface="Berlin Sans FB Demi" panose="020E0802020502020306" pitchFamily="34" charset="0"/>
              </a:rPr>
              <a:t>C:\</a:t>
            </a:r>
            <a:r>
              <a:rPr lang="en-US" dirty="0" smtClean="0">
                <a:latin typeface="Berlin Sans FB Demi" panose="020E0802020502020306" pitchFamily="34" charset="0"/>
              </a:rPr>
              <a:t>Users\mjowhar\AppData\Roaming\npm\node_modules</a:t>
            </a:r>
            <a:endParaRPr lang="en-US" sz="2800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9503"/>
            <a:ext cx="10515600" cy="51574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+mj-lt"/>
              </a:rPr>
              <a:t>Describes a </a:t>
            </a:r>
            <a:r>
              <a:rPr lang="en-US" dirty="0">
                <a:latin typeface="+mj-lt"/>
              </a:rPr>
              <a:t>module, usefully documenting the module's name, version number, </a:t>
            </a:r>
            <a:r>
              <a:rPr lang="en-US" dirty="0" smtClean="0">
                <a:latin typeface="+mj-lt"/>
              </a:rPr>
              <a:t>dependencies</a:t>
            </a:r>
          </a:p>
          <a:p>
            <a:r>
              <a:rPr lang="en-US" dirty="0" smtClean="0">
                <a:latin typeface="+mj-lt"/>
              </a:rPr>
              <a:t>Must be JSON structure.</a:t>
            </a:r>
          </a:p>
          <a:p>
            <a:r>
              <a:rPr lang="en-US" dirty="0">
                <a:latin typeface="+mj-lt"/>
              </a:rPr>
              <a:t>It must exist if you would like to publish your package via </a:t>
            </a:r>
            <a:r>
              <a:rPr lang="en-US" dirty="0" err="1" smtClean="0">
                <a:latin typeface="+mj-lt"/>
              </a:rPr>
              <a:t>npm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Berlin Sans FB Demi" panose="020E0802020502020306" pitchFamily="34" charset="0"/>
              </a:rPr>
              <a:t>npm</a:t>
            </a:r>
            <a:r>
              <a:rPr lang="en-US" dirty="0" smtClean="0">
                <a:latin typeface="Berlin Sans FB Demi" panose="020E0802020502020306" pitchFamily="34" charset="0"/>
              </a:rPr>
              <a:t> </a:t>
            </a:r>
            <a:r>
              <a:rPr lang="en-US" dirty="0" err="1" smtClean="0">
                <a:latin typeface="Berlin Sans FB Demi" panose="020E0802020502020306" pitchFamily="34" charset="0"/>
              </a:rPr>
              <a:t>init</a:t>
            </a:r>
            <a:endParaRPr lang="en-US" dirty="0" smtClean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+mj-lt"/>
              </a:rPr>
              <a:t>Contains fields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+mj-lt"/>
              </a:rPr>
              <a:t>name , version , description, entry point ,</a:t>
            </a:r>
          </a:p>
          <a:p>
            <a:pPr lvl="1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licence</a:t>
            </a:r>
            <a:r>
              <a:rPr lang="en-US" dirty="0" smtClean="0">
                <a:latin typeface="+mj-lt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repository, dependencies, </a:t>
            </a:r>
            <a:r>
              <a:rPr lang="en-US" dirty="0" err="1" smtClean="0">
                <a:latin typeface="+mj-lt"/>
              </a:rPr>
              <a:t>devDependencies</a:t>
            </a:r>
            <a:r>
              <a:rPr lang="en-US" dirty="0" smtClean="0">
                <a:latin typeface="+mj-lt"/>
              </a:rPr>
              <a:t> ,scripts</a:t>
            </a:r>
          </a:p>
        </p:txBody>
      </p:sp>
    </p:spTree>
    <p:extLst>
      <p:ext uri="{BB962C8B-B14F-4D97-AF65-F5344CB8AC3E}">
        <p14:creationId xmlns:p14="http://schemas.microsoft.com/office/powerpoint/2010/main" val="24197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– package.json</a:t>
            </a:r>
            <a:endParaRPr lang="en-US" dirty="0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5" y="1366345"/>
            <a:ext cx="4208290" cy="4810618"/>
          </a:xfrm>
        </p:spPr>
      </p:pic>
      <p:pic>
        <p:nvPicPr>
          <p:cNvPr id="17" name="Content Placeholder 16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12547"/>
            <a:ext cx="5181600" cy="4118707"/>
          </a:xfrm>
        </p:spPr>
      </p:pic>
    </p:spTree>
    <p:extLst>
      <p:ext uri="{BB962C8B-B14F-4D97-AF65-F5344CB8AC3E}">
        <p14:creationId xmlns:p14="http://schemas.microsoft.com/office/powerpoint/2010/main" val="19197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312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Office Theme</vt:lpstr>
      <vt:lpstr>INSTALLATION AND SETUP</vt:lpstr>
      <vt:lpstr>INSTALLATION</vt:lpstr>
      <vt:lpstr>  </vt:lpstr>
      <vt:lpstr> Running node programs</vt:lpstr>
      <vt:lpstr>npm  - node package manager</vt:lpstr>
      <vt:lpstr>  npm – Node Package Manager</vt:lpstr>
      <vt:lpstr>Type of packages</vt:lpstr>
      <vt:lpstr> package.json</vt:lpstr>
      <vt:lpstr>Expressjs – package.json</vt:lpstr>
      <vt:lpstr> npm commands</vt:lpstr>
      <vt:lpstr>commands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SETUP</dc:title>
  <dc:creator>Jowhar, Mohammed(AWF)</dc:creator>
  <cp:lastModifiedBy>Jowhar, Mohammed(AWF)</cp:lastModifiedBy>
  <cp:revision>56</cp:revision>
  <dcterms:created xsi:type="dcterms:W3CDTF">2016-10-24T05:30:05Z</dcterms:created>
  <dcterms:modified xsi:type="dcterms:W3CDTF">2016-11-02T18:01:37Z</dcterms:modified>
</cp:coreProperties>
</file>