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64559" autoAdjust="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00785-2F59-4FD6-B59F-63F5D369AC7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A6309-7C5E-4BF4-89BE-E23E57DA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4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JS - https://en.wikipedia.org/wiki/CommonJS </a:t>
            </a:r>
          </a:p>
          <a:p>
            <a:endParaRPr lang="en-US" dirty="0" smtClean="0"/>
          </a:p>
          <a:p>
            <a:r>
              <a:rPr lang="en-US" dirty="0" smtClean="0"/>
              <a:t>AMD - Require JS is AMD</a:t>
            </a:r>
            <a:r>
              <a:rPr lang="en-US" baseline="0" dirty="0" smtClean="0"/>
              <a:t> type module loader</a:t>
            </a:r>
            <a:r>
              <a:rPr lang="en-US" dirty="0" smtClean="0"/>
              <a:t> - http://requirejs.org/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6309-7C5E-4BF4-89BE-E23E57DA12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Path : &lt;</a:t>
            </a:r>
            <a:r>
              <a:rPr lang="en-US" dirty="0" err="1" smtClean="0"/>
              <a:t>root_folder</a:t>
            </a:r>
            <a:r>
              <a:rPr lang="en-US" dirty="0" smtClean="0"/>
              <a:t>&gt;/</a:t>
            </a:r>
            <a:r>
              <a:rPr lang="en-US" dirty="0" err="1" smtClean="0"/>
              <a:t>module_system</a:t>
            </a:r>
            <a:r>
              <a:rPr lang="en-US" dirty="0" smtClean="0"/>
              <a:t>/</a:t>
            </a:r>
            <a:r>
              <a:rPr lang="en-US" dirty="0" err="1" smtClean="0"/>
              <a:t>named_exports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File</a:t>
            </a:r>
            <a:r>
              <a:rPr lang="en-US" baseline="0" dirty="0" smtClean="0"/>
              <a:t> :  logger.js  , main.js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6309-7C5E-4BF4-89BE-E23E57DA12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6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C25-F819-4D83-AD93-D99B00A1517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0A9F-DCBE-45FD-922C-AAD5963C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C25-F819-4D83-AD93-D99B00A1517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0A9F-DCBE-45FD-922C-AAD5963C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C25-F819-4D83-AD93-D99B00A1517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0A9F-DCBE-45FD-922C-AAD5963C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1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C25-F819-4D83-AD93-D99B00A1517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0A9F-DCBE-45FD-922C-AAD5963C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6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C25-F819-4D83-AD93-D99B00A1517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0A9F-DCBE-45FD-922C-AAD5963C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5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C25-F819-4D83-AD93-D99B00A1517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0A9F-DCBE-45FD-922C-AAD5963C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4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C25-F819-4D83-AD93-D99B00A1517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0A9F-DCBE-45FD-922C-AAD5963C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9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C25-F819-4D83-AD93-D99B00A1517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0A9F-DCBE-45FD-922C-AAD5963C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6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C25-F819-4D83-AD93-D99B00A1517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0A9F-DCBE-45FD-922C-AAD5963C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6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C25-F819-4D83-AD93-D99B00A1517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0A9F-DCBE-45FD-922C-AAD5963C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9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C25-F819-4D83-AD93-D99B00A1517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0A9F-DCBE-45FD-922C-AAD5963C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48C25-F819-4D83-AD93-D99B00A1517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50A9F-DCBE-45FD-922C-AAD5963C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5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Module System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Initially, JavaScript has no built-in module system</a:t>
            </a:r>
          </a:p>
          <a:p>
            <a:r>
              <a:rPr lang="en-US" dirty="0" smtClean="0">
                <a:latin typeface="+mj-lt"/>
              </a:rPr>
              <a:t>Module system is supported through external libraries</a:t>
            </a:r>
          </a:p>
          <a:p>
            <a:r>
              <a:rPr lang="en-US" dirty="0" smtClean="0">
                <a:latin typeface="+mj-lt"/>
              </a:rPr>
              <a:t>Famous module system specification</a:t>
            </a:r>
          </a:p>
          <a:p>
            <a:pPr lvl="1"/>
            <a:r>
              <a:rPr lang="en-US" dirty="0" err="1" smtClean="0">
                <a:latin typeface="+mj-lt"/>
              </a:rPr>
              <a:t>CommonJS</a:t>
            </a:r>
            <a:r>
              <a:rPr lang="en-US" dirty="0" smtClean="0">
                <a:latin typeface="+mj-lt"/>
              </a:rPr>
              <a:t> </a:t>
            </a:r>
          </a:p>
          <a:p>
            <a:pPr lvl="1"/>
            <a:r>
              <a:rPr lang="en-US" dirty="0" smtClean="0">
                <a:latin typeface="+mj-lt"/>
              </a:rPr>
              <a:t>AMD</a:t>
            </a:r>
          </a:p>
          <a:p>
            <a:r>
              <a:rPr lang="en-US" dirty="0" smtClean="0">
                <a:latin typeface="+mj-lt"/>
              </a:rPr>
              <a:t>Node.JS uses </a:t>
            </a:r>
            <a:r>
              <a:rPr lang="en-US" dirty="0" err="1" smtClean="0">
                <a:latin typeface="+mj-lt"/>
              </a:rPr>
              <a:t>CommonJS</a:t>
            </a:r>
            <a:r>
              <a:rPr lang="en-US" dirty="0" smtClean="0">
                <a:latin typeface="+mj-lt"/>
              </a:rPr>
              <a:t> module system.</a:t>
            </a:r>
          </a:p>
          <a:p>
            <a:r>
              <a:rPr lang="en-US" dirty="0" smtClean="0">
                <a:latin typeface="+mj-lt"/>
              </a:rPr>
              <a:t>Presently, ES6  has got built in module system (blend of </a:t>
            </a:r>
            <a:r>
              <a:rPr lang="en-US" dirty="0" err="1" smtClean="0">
                <a:latin typeface="+mj-lt"/>
              </a:rPr>
              <a:t>CommonJS</a:t>
            </a:r>
            <a:r>
              <a:rPr lang="en-US" dirty="0" smtClean="0">
                <a:latin typeface="+mj-lt"/>
              </a:rPr>
              <a:t> and AMD).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Loading dependencies</a:t>
            </a:r>
          </a:p>
          <a:p>
            <a:endParaRPr lang="en-US" dirty="0" smtClean="0"/>
          </a:p>
          <a:p>
            <a:r>
              <a:rPr lang="en-US" dirty="0" smtClean="0"/>
              <a:t>Use require();</a:t>
            </a:r>
          </a:p>
          <a:p>
            <a:endParaRPr lang="en-US" dirty="0"/>
          </a:p>
          <a:p>
            <a:r>
              <a:rPr lang="en-US" sz="2400" dirty="0" err="1" smtClean="0">
                <a:latin typeface="Berlin Sans FB Demi" panose="020E0802020502020306" pitchFamily="34" charset="0"/>
              </a:rPr>
              <a:t>var</a:t>
            </a:r>
            <a:r>
              <a:rPr lang="en-US" sz="2400" dirty="0" smtClean="0">
                <a:latin typeface="Berlin Sans FB Demi" panose="020E0802020502020306" pitchFamily="34" charset="0"/>
              </a:rPr>
              <a:t> </a:t>
            </a:r>
            <a:r>
              <a:rPr lang="en-US" sz="2400" dirty="0" err="1" smtClean="0">
                <a:latin typeface="Berlin Sans FB Demi" panose="020E0802020502020306" pitchFamily="34" charset="0"/>
              </a:rPr>
              <a:t>lodash</a:t>
            </a:r>
            <a:r>
              <a:rPr lang="en-US" sz="2400" dirty="0" smtClean="0">
                <a:latin typeface="Berlin Sans FB Demi" panose="020E0802020502020306" pitchFamily="34" charset="0"/>
              </a:rPr>
              <a:t> = require(‘</a:t>
            </a:r>
            <a:r>
              <a:rPr lang="en-US" sz="2400" dirty="0" err="1" smtClean="0">
                <a:latin typeface="Berlin Sans FB Demi" panose="020E0802020502020306" pitchFamily="34" charset="0"/>
              </a:rPr>
              <a:t>lodash</a:t>
            </a:r>
            <a:r>
              <a:rPr lang="en-US" sz="2400" dirty="0" smtClean="0">
                <a:latin typeface="Berlin Sans FB Demi" panose="020E0802020502020306" pitchFamily="34" charset="0"/>
              </a:rPr>
              <a:t>’);</a:t>
            </a:r>
          </a:p>
          <a:p>
            <a:endParaRPr lang="en-US" sz="2400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+mj-lt"/>
              </a:rPr>
              <a:t>m</a:t>
            </a:r>
            <a:r>
              <a:rPr lang="en-US" dirty="0" smtClean="0">
                <a:latin typeface="+mj-lt"/>
              </a:rPr>
              <a:t>odule will be searched locally at </a:t>
            </a:r>
            <a:r>
              <a:rPr lang="en-US" dirty="0" err="1" smtClean="0">
                <a:latin typeface="+mj-lt"/>
              </a:rPr>
              <a:t>node_modules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equire() call is synchronous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reating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.</a:t>
            </a:r>
            <a:r>
              <a:rPr lang="en-US" dirty="0" err="1" smtClean="0"/>
              <a:t>js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Write all of your module code/logic</a:t>
            </a:r>
          </a:p>
          <a:p>
            <a:r>
              <a:rPr lang="en-US" dirty="0" smtClean="0"/>
              <a:t>Expose the public API via “</a:t>
            </a:r>
            <a:r>
              <a:rPr lang="en-US" dirty="0" err="1" smtClean="0"/>
              <a:t>module.exports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Berlin Sans FB Demi" panose="020E0802020502020306" pitchFamily="34" charset="0"/>
              </a:rPr>
              <a:t>export = </a:t>
            </a:r>
            <a:r>
              <a:rPr lang="en-US" dirty="0" err="1" smtClean="0">
                <a:latin typeface="Berlin Sans FB Demi" panose="020E0802020502020306" pitchFamily="34" charset="0"/>
              </a:rPr>
              <a:t>module.exports</a:t>
            </a: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smtClean="0">
                <a:latin typeface="Berlin Sans FB Demi" panose="020E0802020502020306" pitchFamily="34" charset="0"/>
              </a:rPr>
              <a:t>= function </a:t>
            </a:r>
            <a:r>
              <a:rPr lang="en-US" dirty="0" err="1" smtClean="0">
                <a:latin typeface="Berlin Sans FB Demi" panose="020E0802020502020306" pitchFamily="34" charset="0"/>
              </a:rPr>
              <a:t>myApi</a:t>
            </a:r>
            <a:r>
              <a:rPr lang="en-US" dirty="0" smtClean="0">
                <a:latin typeface="Berlin Sans FB Demi" panose="020E0802020502020306" pitchFamily="34" charset="0"/>
              </a:rPr>
              <a:t>(){ …. } </a:t>
            </a:r>
          </a:p>
          <a:p>
            <a:pPr marL="0" indent="0">
              <a:buNone/>
            </a:pP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 smtClean="0">
                <a:latin typeface="+mj-lt"/>
              </a:rPr>
              <a:t>Global object  is also available.</a:t>
            </a:r>
          </a:p>
        </p:txBody>
      </p:sp>
    </p:spTree>
    <p:extLst>
      <p:ext uri="{BB962C8B-B14F-4D97-AF65-F5344CB8AC3E}">
        <p14:creationId xmlns:p14="http://schemas.microsoft.com/office/powerpoint/2010/main" val="495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Module definition patterns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Loading Dependencies</a:t>
            </a:r>
          </a:p>
          <a:p>
            <a:r>
              <a:rPr lang="en-US" dirty="0" smtClean="0">
                <a:latin typeface="+mj-lt"/>
              </a:rPr>
              <a:t>API Design</a:t>
            </a:r>
          </a:p>
          <a:p>
            <a:pPr lvl="1"/>
            <a:r>
              <a:rPr lang="en-US" dirty="0" smtClean="0">
                <a:latin typeface="+mj-lt"/>
              </a:rPr>
              <a:t>Information Hiding (public ,private)</a:t>
            </a:r>
          </a:p>
          <a:p>
            <a:pPr lvl="1"/>
            <a:r>
              <a:rPr lang="en-US" dirty="0" smtClean="0">
                <a:latin typeface="+mj-lt"/>
              </a:rPr>
              <a:t>Usability.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Named Exports</a:t>
            </a:r>
          </a:p>
          <a:p>
            <a:r>
              <a:rPr lang="en-US" dirty="0">
                <a:latin typeface="+mj-lt"/>
              </a:rPr>
              <a:t>Exporting function</a:t>
            </a:r>
          </a:p>
          <a:p>
            <a:r>
              <a:rPr lang="en-US" dirty="0">
                <a:latin typeface="+mj-lt"/>
              </a:rPr>
              <a:t>Exporting Constructors</a:t>
            </a:r>
          </a:p>
          <a:p>
            <a:r>
              <a:rPr lang="en-US" dirty="0">
                <a:latin typeface="+mj-lt"/>
              </a:rPr>
              <a:t>Exporting Instance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Named Exports</a:t>
            </a:r>
            <a:endParaRPr lang="en-US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Basic method for exposing public API.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Most of Node.js core modules use this pattern.</a:t>
            </a:r>
            <a:endParaRPr lang="en-US" sz="2800" dirty="0">
              <a:latin typeface="+mj-lt"/>
            </a:endParaRP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97" y="3030766"/>
            <a:ext cx="673912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Exporting function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262"/>
            <a:ext cx="10515600" cy="4894701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Assigning the whole </a:t>
            </a:r>
            <a:r>
              <a:rPr lang="en-US" sz="2400" dirty="0" err="1" smtClean="0">
                <a:latin typeface="+mj-lt"/>
              </a:rPr>
              <a:t>module.exports</a:t>
            </a:r>
            <a:r>
              <a:rPr lang="en-US" sz="2400" dirty="0" smtClean="0">
                <a:latin typeface="+mj-lt"/>
              </a:rPr>
              <a:t> to a function.</a:t>
            </a:r>
          </a:p>
          <a:p>
            <a:r>
              <a:rPr lang="en-US" sz="2400" dirty="0" smtClean="0">
                <a:latin typeface="+mj-lt"/>
              </a:rPr>
              <a:t>Main advantage : exposes single entry point.</a:t>
            </a:r>
          </a:p>
          <a:p>
            <a:r>
              <a:rPr lang="en-US" sz="2400" dirty="0" smtClean="0">
                <a:latin typeface="+mj-lt"/>
              </a:rPr>
              <a:t>Simple and easy to understand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59" y="2607825"/>
            <a:ext cx="8125959" cy="357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Exporting constructor </a:t>
            </a:r>
            <a:endParaRPr lang="en-US" dirty="0">
              <a:latin typeface="+mn-lt"/>
            </a:endParaRP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54" y="2000765"/>
            <a:ext cx="5315692" cy="4001058"/>
          </a:xfrm>
        </p:spPr>
      </p:pic>
    </p:spTree>
    <p:extLst>
      <p:ext uri="{BB962C8B-B14F-4D97-AF65-F5344CB8AC3E}">
        <p14:creationId xmlns:p14="http://schemas.microsoft.com/office/powerpoint/2010/main" val="31778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Exporting instance </a:t>
            </a:r>
            <a:endParaRPr lang="en-US" dirty="0">
              <a:latin typeface="+mn-lt"/>
            </a:endParaRP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50" y="2390560"/>
            <a:ext cx="4629796" cy="2695951"/>
          </a:xfrm>
        </p:spPr>
      </p:pic>
    </p:spTree>
    <p:extLst>
      <p:ext uri="{BB962C8B-B14F-4D97-AF65-F5344CB8AC3E}">
        <p14:creationId xmlns:p14="http://schemas.microsoft.com/office/powerpoint/2010/main" val="25228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196</Words>
  <Application>Microsoft Office PowerPoint</Application>
  <PresentationFormat>Widescreen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Berlin Sans FB Demi</vt:lpstr>
      <vt:lpstr>Calibri</vt:lpstr>
      <vt:lpstr>Calibri Light</vt:lpstr>
      <vt:lpstr>Office Theme</vt:lpstr>
      <vt:lpstr>Modules</vt:lpstr>
      <vt:lpstr>Module System</vt:lpstr>
      <vt:lpstr>Importing module</vt:lpstr>
      <vt:lpstr>Creating Module</vt:lpstr>
      <vt:lpstr>Module definition patterns</vt:lpstr>
      <vt:lpstr>Named Exports</vt:lpstr>
      <vt:lpstr>Exporting function</vt:lpstr>
      <vt:lpstr>Exporting constructor </vt:lpstr>
      <vt:lpstr>Exporting instance </vt:lpstr>
    </vt:vector>
  </TitlesOfParts>
  <Company>PayPal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Jowhar, Mohammed(AWF)</dc:creator>
  <cp:lastModifiedBy>Jowhar, Mohammed(AWF)</cp:lastModifiedBy>
  <cp:revision>47</cp:revision>
  <dcterms:created xsi:type="dcterms:W3CDTF">2016-10-25T09:05:13Z</dcterms:created>
  <dcterms:modified xsi:type="dcterms:W3CDTF">2016-11-02T18:01:54Z</dcterms:modified>
</cp:coreProperties>
</file>