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9293-E178-4FC2-83E2-848F9457CBE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9001-B8D2-41B1-9039-9361BD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6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9293-E178-4FC2-83E2-848F9457CBE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9001-B8D2-41B1-9039-9361BD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7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9293-E178-4FC2-83E2-848F9457CBE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9001-B8D2-41B1-9039-9361BD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3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9293-E178-4FC2-83E2-848F9457CBE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9001-B8D2-41B1-9039-9361BD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1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9293-E178-4FC2-83E2-848F9457CBE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9001-B8D2-41B1-9039-9361BD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5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9293-E178-4FC2-83E2-848F9457CBE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9001-B8D2-41B1-9039-9361BD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9293-E178-4FC2-83E2-848F9457CBE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9001-B8D2-41B1-9039-9361BD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9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9293-E178-4FC2-83E2-848F9457CBE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9001-B8D2-41B1-9039-9361BD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6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9293-E178-4FC2-83E2-848F9457CBE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9001-B8D2-41B1-9039-9361BD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9293-E178-4FC2-83E2-848F9457CBE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9001-B8D2-41B1-9039-9361BD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2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9293-E178-4FC2-83E2-848F9457CBE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9001-B8D2-41B1-9039-9361BD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8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9293-E178-4FC2-83E2-848F9457CBE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9001-B8D2-41B1-9039-9361BDA5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7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luebirdjs.com/docs/getting-started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getting-started/primers/promises" TargetMode="External"/><Relationship Id="rId2" Type="http://schemas.openxmlformats.org/officeDocument/2006/relationships/hyperlink" Target="https://www.promisej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Control Flow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3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111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Parallel Execution</a:t>
            </a:r>
            <a:endParaRPr lang="en-US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945931"/>
            <a:ext cx="10515600" cy="523103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+mj-lt"/>
              </a:rPr>
              <a:t>Promise.all</a:t>
            </a:r>
            <a:r>
              <a:rPr lang="en-US" dirty="0" smtClean="0">
                <a:latin typeface="+mj-lt"/>
              </a:rPr>
              <a:t> waits for all fulfillments ( or the first rejection)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10" name="Content Placeholder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09" y="1439534"/>
            <a:ext cx="4913836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4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Bluebird – Promise library</a:t>
            </a:r>
            <a:endParaRPr lang="en-US" sz="3600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93076"/>
            <a:ext cx="10515600" cy="5083887"/>
          </a:xfrm>
        </p:spPr>
        <p:txBody>
          <a:bodyPr/>
          <a:lstStyle/>
          <a:p>
            <a:r>
              <a:rPr lang="en-US" dirty="0" smtClean="0"/>
              <a:t>Many features </a:t>
            </a:r>
          </a:p>
          <a:p>
            <a:r>
              <a:rPr lang="en-US" dirty="0" err="1" smtClean="0"/>
              <a:t>Promisifying</a:t>
            </a:r>
            <a:r>
              <a:rPr lang="en-US" dirty="0" smtClean="0"/>
              <a:t> the existing callback based api ( like fs)</a:t>
            </a:r>
          </a:p>
          <a:p>
            <a:r>
              <a:rPr lang="en-US" dirty="0" smtClean="0"/>
              <a:t>High control over </a:t>
            </a:r>
            <a:r>
              <a:rPr lang="en-US" dirty="0" err="1" smtClean="0"/>
              <a:t>asyn</a:t>
            </a:r>
            <a:r>
              <a:rPr lang="en-US" dirty="0" smtClean="0"/>
              <a:t> operation ( join, all, map 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bluebirdjs.com/docs/getting-started.html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2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https://www.promisejs.org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developers.google.com/web/fundamentals/getting-started/primers/promises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8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81" y="1345325"/>
            <a:ext cx="6068272" cy="44773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503"/>
          </a:xfrm>
        </p:spPr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0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971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Control Flow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180"/>
            <a:ext cx="10515600" cy="497878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Using many nested Callback  leads to error prone</a:t>
            </a:r>
          </a:p>
          <a:p>
            <a:r>
              <a:rPr lang="en-US" dirty="0" smtClean="0">
                <a:latin typeface="+mj-lt"/>
              </a:rPr>
              <a:t>Controlling the many concurrent  </a:t>
            </a:r>
            <a:r>
              <a:rPr lang="en-US" dirty="0" err="1" smtClean="0">
                <a:latin typeface="+mj-lt"/>
              </a:rPr>
              <a:t>async</a:t>
            </a:r>
            <a:r>
              <a:rPr lang="en-US" dirty="0" smtClean="0">
                <a:latin typeface="+mj-lt"/>
              </a:rPr>
              <a:t> operations very difficult.</a:t>
            </a:r>
          </a:p>
          <a:p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376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r>
              <a:rPr lang="en-US" dirty="0" smtClean="0"/>
              <a:t>Types of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772"/>
            <a:ext cx="10515600" cy="4884191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Sequential Execution</a:t>
            </a:r>
          </a:p>
          <a:p>
            <a:r>
              <a:rPr lang="en-US" dirty="0" smtClean="0">
                <a:latin typeface="+mj-lt"/>
              </a:rPr>
              <a:t>Parallel Execution</a:t>
            </a:r>
          </a:p>
          <a:p>
            <a:r>
              <a:rPr lang="en-US" dirty="0" smtClean="0">
                <a:latin typeface="+mj-lt"/>
              </a:rPr>
              <a:t>Limited Parallel Execution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801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US" dirty="0" smtClean="0"/>
              <a:t>Control Flow -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138"/>
            <a:ext cx="10515600" cy="502082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Previously control Flow was achieved by libraries like </a:t>
            </a:r>
            <a:r>
              <a:rPr lang="en-US" dirty="0" err="1" smtClean="0">
                <a:latin typeface="+mj-lt"/>
              </a:rPr>
              <a:t>async</a:t>
            </a:r>
            <a:r>
              <a:rPr lang="en-US" dirty="0">
                <a:latin typeface="+mj-lt"/>
              </a:rPr>
              <a:t>,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It was not part of ES5.</a:t>
            </a:r>
          </a:p>
          <a:p>
            <a:r>
              <a:rPr lang="en-US" dirty="0" smtClean="0">
                <a:latin typeface="+mj-lt"/>
              </a:rPr>
              <a:t>Recently, ES6 has introduced promise in native language. </a:t>
            </a:r>
          </a:p>
          <a:p>
            <a:r>
              <a:rPr lang="en-US" dirty="0" smtClean="0">
                <a:latin typeface="+mj-lt"/>
              </a:rPr>
              <a:t>Famous libraries supporting promises </a:t>
            </a:r>
          </a:p>
          <a:p>
            <a:pPr lvl="1"/>
            <a:r>
              <a:rPr lang="en-US" dirty="0" smtClean="0">
                <a:latin typeface="+mj-lt"/>
              </a:rPr>
              <a:t>Bluebird</a:t>
            </a:r>
          </a:p>
          <a:p>
            <a:pPr lvl="1"/>
            <a:r>
              <a:rPr lang="en-US" dirty="0" smtClean="0">
                <a:latin typeface="+mj-lt"/>
              </a:rPr>
              <a:t>Q</a:t>
            </a:r>
          </a:p>
          <a:p>
            <a:pPr lvl="1"/>
            <a:r>
              <a:rPr lang="en-US" dirty="0" smtClean="0">
                <a:latin typeface="+mj-lt"/>
              </a:rPr>
              <a:t>RSVP</a:t>
            </a:r>
          </a:p>
          <a:p>
            <a:pPr lvl="1"/>
            <a:r>
              <a:rPr lang="en-US" dirty="0" smtClean="0">
                <a:latin typeface="+mj-lt"/>
              </a:rPr>
              <a:t>Vow</a:t>
            </a:r>
          </a:p>
          <a:p>
            <a:pPr lvl="1"/>
            <a:r>
              <a:rPr lang="en-US" dirty="0" smtClean="0">
                <a:latin typeface="+mj-lt"/>
              </a:rPr>
              <a:t>When.js</a:t>
            </a:r>
          </a:p>
          <a:p>
            <a:pPr lvl="1"/>
            <a:r>
              <a:rPr lang="en-US" dirty="0" smtClean="0">
                <a:latin typeface="+mj-lt"/>
              </a:rPr>
              <a:t>es6-promise //library</a:t>
            </a:r>
          </a:p>
          <a:p>
            <a:r>
              <a:rPr lang="en-US" dirty="0">
                <a:latin typeface="+mj-lt"/>
              </a:rPr>
              <a:t>Bluebird, Q are very popular ones. Provide more features.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8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7136"/>
          </a:xfrm>
        </p:spPr>
        <p:txBody>
          <a:bodyPr/>
          <a:lstStyle/>
          <a:p>
            <a:r>
              <a:rPr lang="en-US" dirty="0" smtClean="0"/>
              <a:t>Promises – A+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098"/>
            <a:ext cx="10515600" cy="5062866"/>
          </a:xfrm>
        </p:spPr>
        <p:txBody>
          <a:bodyPr/>
          <a:lstStyle/>
          <a:p>
            <a:r>
              <a:rPr lang="en-US" dirty="0" smtClean="0"/>
              <a:t>Promise abstract object which represent the result/state of </a:t>
            </a:r>
            <a:r>
              <a:rPr lang="en-US" dirty="0" err="1" smtClean="0"/>
              <a:t>async</a:t>
            </a:r>
            <a:r>
              <a:rPr lang="en-US" dirty="0" smtClean="0"/>
              <a:t> operation</a:t>
            </a:r>
          </a:p>
          <a:p>
            <a:r>
              <a:rPr lang="en-US" dirty="0" smtClean="0"/>
              <a:t>Promise object may be in three states</a:t>
            </a:r>
          </a:p>
          <a:p>
            <a:pPr lvl="1"/>
            <a:r>
              <a:rPr lang="en-US" dirty="0" smtClean="0"/>
              <a:t>Pending</a:t>
            </a:r>
          </a:p>
          <a:p>
            <a:pPr lvl="1"/>
            <a:r>
              <a:rPr lang="en-US" dirty="0" err="1" smtClean="0"/>
              <a:t>Fullfilled</a:t>
            </a:r>
            <a:endParaRPr lang="en-US" dirty="0" smtClean="0"/>
          </a:p>
          <a:p>
            <a:pPr lvl="1"/>
            <a:r>
              <a:rPr lang="en-US" dirty="0" smtClean="0"/>
              <a:t>Rejected</a:t>
            </a:r>
          </a:p>
          <a:p>
            <a:r>
              <a:rPr lang="en-US" dirty="0" smtClean="0"/>
              <a:t>Promise are immutable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40" y="2356291"/>
            <a:ext cx="5219288" cy="30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– ES6 promise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Constructor</a:t>
            </a:r>
          </a:p>
          <a:p>
            <a:pPr marL="0" indent="0">
              <a:buNone/>
            </a:pPr>
            <a:r>
              <a:rPr lang="en-US" sz="2400" dirty="0">
                <a:latin typeface="Berlin Sans FB Demi" panose="020E0802020502020306" pitchFamily="34" charset="0"/>
              </a:rPr>
              <a:t> </a:t>
            </a:r>
            <a:r>
              <a:rPr lang="en-US" sz="2400" dirty="0" smtClean="0">
                <a:latin typeface="Berlin Sans FB Demi" panose="020E0802020502020306" pitchFamily="34" charset="0"/>
              </a:rPr>
              <a:t>new Promise(function(</a:t>
            </a:r>
            <a:r>
              <a:rPr lang="en-US" sz="2400" dirty="0" err="1" smtClean="0">
                <a:latin typeface="Berlin Sans FB Demi" panose="020E0802020502020306" pitchFamily="34" charset="0"/>
              </a:rPr>
              <a:t>resolve,reject</a:t>
            </a:r>
            <a:r>
              <a:rPr lang="en-US" sz="2400" dirty="0" smtClean="0">
                <a:latin typeface="Berlin Sans FB Demi" panose="020E0802020502020306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Berlin Sans FB Demi" panose="020E0802020502020306" pitchFamily="34" charset="0"/>
              </a:rPr>
              <a:t> </a:t>
            </a:r>
            <a:r>
              <a:rPr lang="en-US" sz="2400" dirty="0" smtClean="0">
                <a:latin typeface="Berlin Sans FB Demi" panose="020E0802020502020306" pitchFamily="34" charset="0"/>
              </a:rPr>
              <a:t>                //</a:t>
            </a:r>
            <a:r>
              <a:rPr lang="en-US" sz="2400" dirty="0" err="1" smtClean="0">
                <a:latin typeface="Berlin Sans FB Demi" panose="020E0802020502020306" pitchFamily="34" charset="0"/>
              </a:rPr>
              <a:t>async</a:t>
            </a:r>
            <a:r>
              <a:rPr lang="en-US" sz="2400" dirty="0" smtClean="0">
                <a:latin typeface="Berlin Sans FB Demi" panose="020E0802020502020306" pitchFamily="34" charset="0"/>
              </a:rPr>
              <a:t> operation</a:t>
            </a:r>
          </a:p>
          <a:p>
            <a:pPr marL="0" indent="0">
              <a:buNone/>
            </a:pPr>
            <a:r>
              <a:rPr lang="en-US" sz="2400" dirty="0">
                <a:latin typeface="Berlin Sans FB Demi" panose="020E0802020502020306" pitchFamily="34" charset="0"/>
              </a:rPr>
              <a:t> </a:t>
            </a:r>
            <a:r>
              <a:rPr lang="en-US" sz="2400" dirty="0" smtClean="0">
                <a:latin typeface="Berlin Sans FB Demi" panose="020E0802020502020306" pitchFamily="34" charset="0"/>
              </a:rPr>
              <a:t>                if(error) return reject(err);</a:t>
            </a:r>
          </a:p>
          <a:p>
            <a:pPr marL="0" indent="0">
              <a:buNone/>
            </a:pPr>
            <a:r>
              <a:rPr lang="en-US" sz="2400" dirty="0">
                <a:latin typeface="Berlin Sans FB Demi" panose="020E0802020502020306" pitchFamily="34" charset="0"/>
              </a:rPr>
              <a:t> </a:t>
            </a:r>
            <a:r>
              <a:rPr lang="en-US" sz="2400" dirty="0" smtClean="0">
                <a:latin typeface="Berlin Sans FB Demi" panose="020E0802020502020306" pitchFamily="34" charset="0"/>
              </a:rPr>
              <a:t>                //success</a:t>
            </a:r>
          </a:p>
          <a:p>
            <a:pPr marL="0" indent="0">
              <a:buNone/>
            </a:pPr>
            <a:r>
              <a:rPr lang="en-US" sz="2400" dirty="0">
                <a:latin typeface="Berlin Sans FB Demi" panose="020E0802020502020306" pitchFamily="34" charset="0"/>
              </a:rPr>
              <a:t> </a:t>
            </a:r>
            <a:r>
              <a:rPr lang="en-US" sz="2400" dirty="0" smtClean="0">
                <a:latin typeface="Berlin Sans FB Demi" panose="020E0802020502020306" pitchFamily="34" charset="0"/>
              </a:rPr>
              <a:t>                 return resolve(</a:t>
            </a:r>
            <a:r>
              <a:rPr lang="en-US" sz="2400" dirty="0" err="1" smtClean="0">
                <a:latin typeface="Berlin Sans FB Demi" panose="020E0802020502020306" pitchFamily="34" charset="0"/>
              </a:rPr>
              <a:t>obj</a:t>
            </a:r>
            <a:r>
              <a:rPr lang="en-US" sz="2400" dirty="0" smtClean="0">
                <a:latin typeface="Berlin Sans FB Demi" panose="020E0802020502020306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Berlin Sans FB Demi" panose="020E0802020502020306" pitchFamily="34" charset="0"/>
              </a:rPr>
              <a:t>  });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Static Methods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600" dirty="0" smtClean="0">
                <a:latin typeface="Berlin Sans FB Demi" panose="020E0802020502020306" pitchFamily="34" charset="0"/>
              </a:rPr>
              <a:t> </a:t>
            </a:r>
            <a:r>
              <a:rPr lang="en-US" sz="2600" dirty="0" err="1" smtClean="0">
                <a:latin typeface="Berlin Sans FB Demi" panose="020E0802020502020306" pitchFamily="34" charset="0"/>
              </a:rPr>
              <a:t>Promise.resolve</a:t>
            </a:r>
            <a:r>
              <a:rPr lang="en-US" sz="2600" dirty="0" smtClean="0">
                <a:latin typeface="Berlin Sans FB Demi" panose="020E0802020502020306" pitchFamily="34" charset="0"/>
              </a:rPr>
              <a:t>(value);</a:t>
            </a:r>
          </a:p>
          <a:p>
            <a:pPr marL="0" indent="0">
              <a:buNone/>
            </a:pPr>
            <a:r>
              <a:rPr lang="en-US" sz="2600" dirty="0">
                <a:latin typeface="Berlin Sans FB Demi" panose="020E0802020502020306" pitchFamily="34" charset="0"/>
              </a:rPr>
              <a:t> </a:t>
            </a:r>
            <a:r>
              <a:rPr lang="en-US" sz="2600" dirty="0" smtClean="0">
                <a:latin typeface="Berlin Sans FB Demi" panose="020E0802020502020306" pitchFamily="34" charset="0"/>
              </a:rPr>
              <a:t>     </a:t>
            </a:r>
            <a:r>
              <a:rPr lang="en-US" sz="2600" dirty="0" err="1" smtClean="0">
                <a:latin typeface="Berlin Sans FB Demi" panose="020E0802020502020306" pitchFamily="34" charset="0"/>
              </a:rPr>
              <a:t>Promise.reject</a:t>
            </a:r>
            <a:r>
              <a:rPr lang="en-US" sz="2600" dirty="0" smtClean="0">
                <a:latin typeface="Berlin Sans FB Demi" panose="020E0802020502020306" pitchFamily="34" charset="0"/>
              </a:rPr>
              <a:t>(err);</a:t>
            </a:r>
          </a:p>
          <a:p>
            <a:pPr marL="0" indent="0">
              <a:buNone/>
            </a:pPr>
            <a:r>
              <a:rPr lang="en-US" sz="2600" dirty="0">
                <a:latin typeface="Berlin Sans FB Demi" panose="020E0802020502020306" pitchFamily="34" charset="0"/>
              </a:rPr>
              <a:t> </a:t>
            </a:r>
            <a:r>
              <a:rPr lang="en-US" sz="2600" dirty="0" smtClean="0">
                <a:latin typeface="Berlin Sans FB Demi" panose="020E0802020502020306" pitchFamily="34" charset="0"/>
              </a:rPr>
              <a:t>     </a:t>
            </a:r>
            <a:r>
              <a:rPr lang="en-US" sz="2600" dirty="0" err="1" smtClean="0">
                <a:latin typeface="Berlin Sans FB Demi" panose="020E0802020502020306" pitchFamily="34" charset="0"/>
              </a:rPr>
              <a:t>Promise.all</a:t>
            </a:r>
            <a:r>
              <a:rPr lang="en-US" sz="2600" dirty="0" smtClean="0">
                <a:latin typeface="Berlin Sans FB Demi" panose="020E0802020502020306" pitchFamily="34" charset="0"/>
              </a:rPr>
              <a:t>(</a:t>
            </a:r>
            <a:r>
              <a:rPr lang="en-US" sz="2600" dirty="0" err="1" smtClean="0">
                <a:latin typeface="Berlin Sans FB Demi" panose="020E0802020502020306" pitchFamily="34" charset="0"/>
              </a:rPr>
              <a:t>array_of_promises</a:t>
            </a:r>
            <a:r>
              <a:rPr lang="en-US" sz="2600" dirty="0" smtClean="0">
                <a:latin typeface="Berlin Sans FB Demi" panose="020E0802020502020306" pitchFamily="34" charset="0"/>
              </a:rPr>
              <a:t>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Instance Methods</a:t>
            </a:r>
          </a:p>
          <a:p>
            <a:pPr marL="0" indent="0">
              <a:buNone/>
            </a:pPr>
            <a:endParaRPr lang="en-US" sz="2200" dirty="0" smtClean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Berlin Sans FB Demi" panose="020E0802020502020306" pitchFamily="34" charset="0"/>
              </a:rPr>
              <a:t>Promise.then</a:t>
            </a:r>
            <a:r>
              <a:rPr lang="en-US" sz="2200" dirty="0" smtClean="0">
                <a:latin typeface="Berlin Sans FB Demi" panose="020E0802020502020306" pitchFamily="34" charset="0"/>
              </a:rPr>
              <a:t>(</a:t>
            </a:r>
            <a:r>
              <a:rPr lang="en-US" sz="2200" dirty="0" err="1" smtClean="0">
                <a:latin typeface="Berlin Sans FB Demi" panose="020E0802020502020306" pitchFamily="34" charset="0"/>
              </a:rPr>
              <a:t>onFulfilled</a:t>
            </a:r>
            <a:r>
              <a:rPr lang="en-US" sz="2200" dirty="0" smtClean="0">
                <a:latin typeface="Berlin Sans FB Demi" panose="020E0802020502020306" pitchFamily="34" charset="0"/>
              </a:rPr>
              <a:t> , </a:t>
            </a:r>
            <a:r>
              <a:rPr lang="en-US" sz="2200" dirty="0" err="1" smtClean="0">
                <a:latin typeface="Berlin Sans FB Demi" panose="020E0802020502020306" pitchFamily="34" charset="0"/>
              </a:rPr>
              <a:t>onRejected</a:t>
            </a:r>
            <a:r>
              <a:rPr lang="en-US" sz="2200" dirty="0" smtClean="0">
                <a:latin typeface="Berlin Sans FB Demi" panose="020E0802020502020306" pitchFamily="34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Berlin Sans FB Demi" panose="020E0802020502020306" pitchFamily="34" charset="0"/>
              </a:rPr>
              <a:t>Promise.catch</a:t>
            </a:r>
            <a:r>
              <a:rPr lang="en-US" sz="2200" dirty="0" smtClean="0">
                <a:latin typeface="Berlin Sans FB Demi" panose="020E0802020502020306" pitchFamily="34" charset="0"/>
              </a:rPr>
              <a:t>(</a:t>
            </a:r>
            <a:r>
              <a:rPr lang="en-US" sz="2200" dirty="0" err="1" smtClean="0">
                <a:latin typeface="Berlin Sans FB Demi" panose="020E0802020502020306" pitchFamily="34" charset="0"/>
              </a:rPr>
              <a:t>onRejected</a:t>
            </a:r>
            <a:r>
              <a:rPr lang="en-US" sz="2200" dirty="0" smtClean="0">
                <a:latin typeface="Berlin Sans FB Demi" panose="020E0802020502020306" pitchFamily="34" charset="0"/>
              </a:rPr>
              <a:t>)</a:t>
            </a:r>
            <a:endParaRPr lang="en-US" sz="26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5" y="546538"/>
            <a:ext cx="4361434" cy="5630425"/>
          </a:xfrm>
        </p:spPr>
      </p:pic>
      <p:pic>
        <p:nvPicPr>
          <p:cNvPr id="6" name="Content Placeholder 5" descr="Screen Clippi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260" y="1240222"/>
            <a:ext cx="3791479" cy="4060690"/>
          </a:xfrm>
        </p:spPr>
      </p:pic>
    </p:spTree>
    <p:extLst>
      <p:ext uri="{BB962C8B-B14F-4D97-AF65-F5344CB8AC3E}">
        <p14:creationId xmlns:p14="http://schemas.microsoft.com/office/powerpoint/2010/main" val="257120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promise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chain the </a:t>
            </a:r>
            <a:r>
              <a:rPr lang="en-US" dirty="0" err="1" smtClean="0"/>
              <a:t>then’s</a:t>
            </a:r>
            <a:r>
              <a:rPr lang="en-US" dirty="0" smtClean="0"/>
              <a:t> by returning values</a:t>
            </a:r>
          </a:p>
          <a:p>
            <a:pPr marL="457200" lvl="1" indent="0">
              <a:buNone/>
            </a:pPr>
            <a:endParaRPr lang="en-US" dirty="0">
              <a:latin typeface="Berlin Sans FB Demi" panose="020E0802020502020306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Berlin Sans FB Demi" panose="020E0802020502020306" pitchFamily="34" charset="0"/>
              </a:rPr>
              <a:t>	</a:t>
            </a:r>
            <a:r>
              <a:rPr lang="en-US" dirty="0" err="1" smtClean="0">
                <a:latin typeface="Berlin Sans FB Demi" panose="020E0802020502020306" pitchFamily="34" charset="0"/>
              </a:rPr>
              <a:t>var</a:t>
            </a:r>
            <a:r>
              <a:rPr lang="en-US" dirty="0" smtClean="0">
                <a:latin typeface="Berlin Sans FB Demi" panose="020E0802020502020306" pitchFamily="34" charset="0"/>
              </a:rPr>
              <a:t> promise = </a:t>
            </a:r>
            <a:r>
              <a:rPr lang="en-US" dirty="0" err="1" smtClean="0">
                <a:latin typeface="Berlin Sans FB Demi" panose="020E0802020502020306" pitchFamily="34" charset="0"/>
              </a:rPr>
              <a:t>Promise.resolve</a:t>
            </a:r>
            <a:r>
              <a:rPr lang="en-US" dirty="0" smtClean="0">
                <a:latin typeface="Berlin Sans FB Demi" panose="020E0802020502020306" pitchFamily="34" charset="0"/>
              </a:rPr>
              <a:t>(1);</a:t>
            </a:r>
          </a:p>
          <a:p>
            <a:pPr marL="457200" lvl="1" indent="0">
              <a:buNone/>
            </a:pP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smtClean="0">
                <a:latin typeface="Berlin Sans FB Demi" panose="020E0802020502020306" pitchFamily="34" charset="0"/>
              </a:rPr>
              <a:t>     promise</a:t>
            </a:r>
          </a:p>
          <a:p>
            <a:pPr marL="457200" lvl="1" indent="0">
              <a:buNone/>
            </a:pP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smtClean="0">
                <a:latin typeface="Berlin Sans FB Demi" panose="020E0802020502020306" pitchFamily="34" charset="0"/>
              </a:rPr>
              <a:t>     .then(function(</a:t>
            </a:r>
            <a:r>
              <a:rPr lang="en-US" dirty="0" err="1" smtClean="0">
                <a:latin typeface="Berlin Sans FB Demi" panose="020E0802020502020306" pitchFamily="34" charset="0"/>
              </a:rPr>
              <a:t>val</a:t>
            </a:r>
            <a:r>
              <a:rPr lang="en-US" dirty="0" smtClean="0">
                <a:latin typeface="Berlin Sans FB Demi" panose="020E0802020502020306" pitchFamily="34" charset="0"/>
              </a:rPr>
              <a:t>){</a:t>
            </a:r>
          </a:p>
          <a:p>
            <a:pPr marL="457200" lvl="1" indent="0">
              <a:buNone/>
            </a:pP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smtClean="0">
                <a:latin typeface="Berlin Sans FB Demi" panose="020E0802020502020306" pitchFamily="34" charset="0"/>
              </a:rPr>
              <a:t>          console.log(</a:t>
            </a:r>
            <a:r>
              <a:rPr lang="en-US" dirty="0" err="1" smtClean="0">
                <a:latin typeface="Berlin Sans FB Demi" panose="020E0802020502020306" pitchFamily="34" charset="0"/>
              </a:rPr>
              <a:t>val</a:t>
            </a:r>
            <a:r>
              <a:rPr lang="en-US" dirty="0" smtClean="0">
                <a:latin typeface="Berlin Sans FB Demi" panose="020E0802020502020306" pitchFamily="34" charset="0"/>
              </a:rPr>
              <a:t>) //1</a:t>
            </a:r>
          </a:p>
          <a:p>
            <a:pPr marL="457200" lvl="1" indent="0">
              <a:buNone/>
            </a:pP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smtClean="0">
                <a:latin typeface="Berlin Sans FB Demi" panose="020E0802020502020306" pitchFamily="34" charset="0"/>
              </a:rPr>
              <a:t>           return </a:t>
            </a:r>
            <a:r>
              <a:rPr lang="en-US" dirty="0" err="1" smtClean="0">
                <a:latin typeface="Berlin Sans FB Demi" panose="020E0802020502020306" pitchFamily="34" charset="0"/>
              </a:rPr>
              <a:t>val</a:t>
            </a:r>
            <a:r>
              <a:rPr lang="en-US" dirty="0" smtClean="0">
                <a:latin typeface="Berlin Sans FB Demi" panose="020E0802020502020306" pitchFamily="34" charset="0"/>
              </a:rPr>
              <a:t> + 1;</a:t>
            </a:r>
          </a:p>
          <a:p>
            <a:pPr marL="457200" lvl="1" indent="0">
              <a:buNone/>
            </a:pP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smtClean="0">
                <a:latin typeface="Berlin Sans FB Demi" panose="020E0802020502020306" pitchFamily="34" charset="0"/>
              </a:rPr>
              <a:t>      })</a:t>
            </a:r>
          </a:p>
          <a:p>
            <a:pPr marL="457200" lvl="1" indent="0">
              <a:buNone/>
            </a:pP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smtClean="0">
                <a:latin typeface="Berlin Sans FB Demi" panose="020E0802020502020306" pitchFamily="34" charset="0"/>
              </a:rPr>
              <a:t>      .then(function(</a:t>
            </a:r>
            <a:r>
              <a:rPr lang="en-US" dirty="0" err="1" smtClean="0">
                <a:latin typeface="Berlin Sans FB Demi" panose="020E0802020502020306" pitchFamily="34" charset="0"/>
              </a:rPr>
              <a:t>val</a:t>
            </a:r>
            <a:r>
              <a:rPr lang="en-US" dirty="0" smtClean="0">
                <a:latin typeface="Berlin Sans FB Demi" panose="020E0802020502020306" pitchFamily="34" charset="0"/>
              </a:rPr>
              <a:t>){</a:t>
            </a:r>
          </a:p>
          <a:p>
            <a:pPr marL="457200" lvl="1" indent="0">
              <a:buNone/>
            </a:pPr>
            <a:r>
              <a:rPr lang="en-US" dirty="0" smtClean="0">
                <a:latin typeface="Berlin Sans FB Demi" panose="020E0802020502020306" pitchFamily="34" charset="0"/>
              </a:rPr>
              <a:t>          console.log(</a:t>
            </a:r>
            <a:r>
              <a:rPr lang="en-US" dirty="0" err="1" smtClean="0">
                <a:latin typeface="Berlin Sans FB Demi" panose="020E0802020502020306" pitchFamily="34" charset="0"/>
              </a:rPr>
              <a:t>val</a:t>
            </a:r>
            <a:r>
              <a:rPr lang="en-US" dirty="0" smtClean="0">
                <a:latin typeface="Berlin Sans FB Demi" panose="020E0802020502020306" pitchFamily="34" charset="0"/>
              </a:rPr>
              <a:t>) //2</a:t>
            </a:r>
            <a:endParaRPr lang="en-US" dirty="0">
              <a:latin typeface="Berlin Sans FB Demi" panose="020E0802020502020306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Berlin Sans FB Demi" panose="020E0802020502020306" pitchFamily="34" charset="0"/>
              </a:rPr>
              <a:t>       });</a:t>
            </a:r>
          </a:p>
          <a:p>
            <a:pPr marL="457200" lvl="1" indent="0">
              <a:buNone/>
            </a:pP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smtClean="0">
                <a:latin typeface="Berlin Sans FB Demi" panose="020E0802020502020306" pitchFamily="34" charset="0"/>
              </a:rPr>
              <a:t>     </a:t>
            </a:r>
            <a:endParaRPr 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228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Berlin Sans FB Demi</vt:lpstr>
      <vt:lpstr>Calibri</vt:lpstr>
      <vt:lpstr>Calibri Light</vt:lpstr>
      <vt:lpstr>Office Theme</vt:lpstr>
      <vt:lpstr>Control Flow</vt:lpstr>
      <vt:lpstr>Control flow</vt:lpstr>
      <vt:lpstr>Control Flow</vt:lpstr>
      <vt:lpstr>Types of Control Flow</vt:lpstr>
      <vt:lpstr>Control Flow - Promises</vt:lpstr>
      <vt:lpstr>Promises – A+ specifications</vt:lpstr>
      <vt:lpstr>Promise – ES6 promise API</vt:lpstr>
      <vt:lpstr>PowerPoint Presentation</vt:lpstr>
      <vt:lpstr>Chaining promise</vt:lpstr>
      <vt:lpstr>Parallel Execution</vt:lpstr>
      <vt:lpstr>Bluebird – Promise library</vt:lpstr>
      <vt:lpstr>Resources</vt:lpstr>
    </vt:vector>
  </TitlesOfParts>
  <Company>PayPal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</dc:title>
  <dc:creator>Jowhar, Mohammed(AWF)</dc:creator>
  <cp:lastModifiedBy>Jowhar, Mohammed(AWF)</cp:lastModifiedBy>
  <cp:revision>41</cp:revision>
  <dcterms:created xsi:type="dcterms:W3CDTF">2016-10-27T18:17:23Z</dcterms:created>
  <dcterms:modified xsi:type="dcterms:W3CDTF">2016-11-02T18:06:57Z</dcterms:modified>
</cp:coreProperties>
</file>