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90BF-C043-472D-A11C-C3D73EA9D65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387E-DA20-41D6-8B52-DEDE6C81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www.expressjs.com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US" dirty="0" smtClean="0"/>
              <a:t>Third party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504" y="1429407"/>
            <a:ext cx="10515600" cy="496827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Cookie-parser</a:t>
            </a:r>
          </a:p>
          <a:p>
            <a:r>
              <a:rPr lang="en-US" dirty="0" smtClean="0">
                <a:latin typeface="+mj-lt"/>
              </a:rPr>
              <a:t>Morgan</a:t>
            </a:r>
          </a:p>
          <a:p>
            <a:r>
              <a:rPr lang="en-US" dirty="0" smtClean="0">
                <a:latin typeface="+mj-lt"/>
              </a:rPr>
              <a:t>Body-parser</a:t>
            </a:r>
          </a:p>
          <a:p>
            <a:r>
              <a:rPr lang="en-US" dirty="0" smtClean="0">
                <a:latin typeface="+mj-lt"/>
              </a:rPr>
              <a:t>Express-session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npm</a:t>
            </a:r>
            <a:r>
              <a:rPr lang="en-US" dirty="0" smtClean="0">
                <a:latin typeface="Berlin Sans FB Demi" panose="020E0802020502020306" pitchFamily="34" charset="0"/>
              </a:rPr>
              <a:t> install cookie-parser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It parses cookie and stores </a:t>
            </a:r>
            <a:r>
              <a:rPr lang="en-US" dirty="0" err="1" smtClean="0">
                <a:latin typeface="Berlin Sans FB Demi" panose="020E0802020502020306" pitchFamily="34" charset="0"/>
              </a:rPr>
              <a:t>req.cookies</a:t>
            </a:r>
            <a:endParaRPr lang="en-US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5171"/>
            <a:ext cx="329611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3379"/>
            <a:ext cx="10515600" cy="5283584"/>
          </a:xfrm>
        </p:spPr>
        <p:txBody>
          <a:bodyPr/>
          <a:lstStyle/>
          <a:p>
            <a:r>
              <a:rPr lang="en-US" dirty="0" smtClean="0"/>
              <a:t>Configure the app to set ‘view engine’ and views ‘path’.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App.js							views/</a:t>
            </a:r>
            <a:r>
              <a:rPr lang="en-US" dirty="0" err="1" smtClean="0"/>
              <a:t>index.ejs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215"/>
            <a:ext cx="4572638" cy="32770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58" y="2396774"/>
            <a:ext cx="326753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 smtClean="0"/>
              <a:t>Error Handling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Error Handling middleware 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658375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Express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/>
          <a:lstStyle/>
          <a:p>
            <a:r>
              <a:rPr lang="en-US" dirty="0" smtClean="0"/>
              <a:t>Fast, </a:t>
            </a:r>
            <a:r>
              <a:rPr lang="en-US" dirty="0" err="1" smtClean="0"/>
              <a:t>unopinionated</a:t>
            </a:r>
            <a:r>
              <a:rPr lang="en-US" dirty="0" smtClean="0"/>
              <a:t>, minimalist web framework for Node.js</a:t>
            </a:r>
          </a:p>
          <a:p>
            <a:r>
              <a:rPr lang="en-US" dirty="0" smtClean="0"/>
              <a:t>Very popular for web application development</a:t>
            </a:r>
          </a:p>
          <a:p>
            <a:r>
              <a:rPr lang="en-US" dirty="0" smtClean="0"/>
              <a:t>Very flexible in terms of using and extending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npm</a:t>
            </a:r>
            <a:r>
              <a:rPr lang="en-US" dirty="0" smtClean="0">
                <a:latin typeface="+mj-lt"/>
              </a:rPr>
              <a:t> install –save</a:t>
            </a:r>
          </a:p>
          <a:p>
            <a:pPr marL="2286000" lvl="5" indent="0">
              <a:buNone/>
            </a:pPr>
            <a:r>
              <a:rPr lang="en-US" dirty="0" smtClean="0">
                <a:latin typeface="+mj-lt"/>
              </a:rPr>
              <a:t>app.js 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latin typeface="Berlin Sans FB Demi" panose="020E0802020502020306" pitchFamily="34" charset="0"/>
              </a:rPr>
              <a:t>node app.js</a:t>
            </a:r>
            <a:endParaRPr lang="en-US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3" y="2074335"/>
            <a:ext cx="4182059" cy="205768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06" y="1488465"/>
            <a:ext cx="464884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483"/>
            <a:ext cx="10515600" cy="51784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“app “ 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an instance of express (http server)</a:t>
            </a:r>
          </a:p>
          <a:p>
            <a:r>
              <a:rPr lang="en-US" dirty="0" smtClean="0">
                <a:latin typeface="+mj-lt"/>
              </a:rPr>
              <a:t>“app”  is an abstraction of whole http server + configuration.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88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628"/>
            <a:ext cx="10515600" cy="5031335"/>
          </a:xfrm>
        </p:spPr>
        <p:txBody>
          <a:bodyPr/>
          <a:lstStyle/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outing</a:t>
            </a:r>
          </a:p>
          <a:p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iddleware</a:t>
            </a:r>
          </a:p>
          <a:p>
            <a:r>
              <a:rPr lang="en-US" dirty="0" smtClean="0">
                <a:latin typeface="+mj-lt"/>
              </a:rPr>
              <a:t>views</a:t>
            </a:r>
          </a:p>
          <a:p>
            <a:r>
              <a:rPr lang="en-US" dirty="0" smtClean="0">
                <a:latin typeface="+mj-lt"/>
              </a:rPr>
              <a:t>error Handling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08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4" y="1009650"/>
            <a:ext cx="4395432" cy="5167313"/>
          </a:xfrm>
        </p:spPr>
      </p:pic>
    </p:spTree>
    <p:extLst>
      <p:ext uri="{BB962C8B-B14F-4D97-AF65-F5344CB8AC3E}">
        <p14:creationId xmlns:p14="http://schemas.microsoft.com/office/powerpoint/2010/main" val="27698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</p:spPr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/>
          <a:lstStyle/>
          <a:p>
            <a:r>
              <a:rPr lang="en-US" dirty="0" err="1" smtClean="0"/>
              <a:t>Express.Router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63" y="0"/>
            <a:ext cx="8023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732"/>
            <a:ext cx="10515600" cy="492623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Access to request ,response </a:t>
            </a:r>
          </a:p>
          <a:p>
            <a:r>
              <a:rPr lang="en-US" dirty="0" smtClean="0">
                <a:latin typeface="+mj-lt"/>
              </a:rPr>
              <a:t>End the request-</a:t>
            </a:r>
            <a:r>
              <a:rPr lang="en-US" dirty="0" err="1" smtClean="0">
                <a:latin typeface="+mj-lt"/>
              </a:rPr>
              <a:t>reponse</a:t>
            </a:r>
            <a:r>
              <a:rPr lang="en-US" dirty="0" smtClean="0">
                <a:latin typeface="+mj-lt"/>
              </a:rPr>
              <a:t> cycle</a:t>
            </a:r>
          </a:p>
          <a:p>
            <a:r>
              <a:rPr lang="en-US" dirty="0" smtClean="0">
                <a:latin typeface="+mj-lt"/>
              </a:rPr>
              <a:t>Call the next middleware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+mj-lt"/>
              </a:rPr>
              <a:t>Ordering is very important</a:t>
            </a:r>
            <a:r>
              <a:rPr lang="en-US" dirty="0" smtClean="0"/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69" y="2968299"/>
            <a:ext cx="335326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502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16" y="1510806"/>
            <a:ext cx="6011114" cy="3543795"/>
          </a:xfrm>
        </p:spPr>
      </p:pic>
    </p:spTree>
    <p:extLst>
      <p:ext uri="{BB962C8B-B14F-4D97-AF65-F5344CB8AC3E}">
        <p14:creationId xmlns:p14="http://schemas.microsoft.com/office/powerpoint/2010/main" val="14517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Office Theme</vt:lpstr>
      <vt:lpstr>Express</vt:lpstr>
      <vt:lpstr>Express</vt:lpstr>
      <vt:lpstr>Express</vt:lpstr>
      <vt:lpstr>Express</vt:lpstr>
      <vt:lpstr>Features</vt:lpstr>
      <vt:lpstr>Routing</vt:lpstr>
      <vt:lpstr>Router</vt:lpstr>
      <vt:lpstr>middleware</vt:lpstr>
      <vt:lpstr>middleware</vt:lpstr>
      <vt:lpstr>Third party middleware</vt:lpstr>
      <vt:lpstr>views</vt:lpstr>
      <vt:lpstr>Error Handling - 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</dc:title>
  <dc:creator>Jowhar, Mohammed(AWF)</dc:creator>
  <cp:lastModifiedBy>Jowhar, Mohammed(AWF)</cp:lastModifiedBy>
  <cp:revision>19</cp:revision>
  <dcterms:created xsi:type="dcterms:W3CDTF">2016-11-04T15:44:10Z</dcterms:created>
  <dcterms:modified xsi:type="dcterms:W3CDTF">2016-11-04T17:07:01Z</dcterms:modified>
</cp:coreProperties>
</file>