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9" r:id="rId3"/>
    <p:sldId id="257" r:id="rId4"/>
    <p:sldId id="271" r:id="rId5"/>
    <p:sldId id="258" r:id="rId6"/>
    <p:sldId id="272" r:id="rId7"/>
    <p:sldId id="260" r:id="rId8"/>
    <p:sldId id="270" r:id="rId9"/>
    <p:sldId id="264" r:id="rId10"/>
    <p:sldId id="273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5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1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5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5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1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5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2871-94BB-4416-9BD8-645B7521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10" y="1857081"/>
            <a:ext cx="8861196" cy="4194928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GOVT. POLYTECHNIC </a:t>
            </a:r>
            <a:b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MASABTANK </a:t>
            </a:r>
            <a:b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WEBSITE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08F9-1B47-4A71-AB9B-3AD9AD8B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1" y="805991"/>
            <a:ext cx="2693709" cy="18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A4E-504A-4E7C-BBE8-905094FA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Facilities and Events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F71C8-F3A7-4A7F-AF95-BA134B76BE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7"/>
            <a:ext cx="7342187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D10-4B21-4AB5-9A59-8DAB0333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Facilities and Events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150C-66B5-44E3-BD58-691EB3BB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Add Facility/Event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Seamless integration of new facilities/events.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Capture details: name, description, location, date,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Option to attach images/documents.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upon successful addition.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Edit Facility/Event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Ensure information accuracy and currency.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Modify existing details: description, location, date,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Track changes with a timestamp.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upon successful modification.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41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611B-0762-44B9-9080-13E71D48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0912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3574-5924-4F4F-8F3B-DB26F45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HOME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26F1A-9AC0-4FBE-926B-C2E0172BFF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16" y="1328277"/>
            <a:ext cx="7556549" cy="42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C6E8-808B-4FF2-BFF5-E5C10660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1123837"/>
            <a:ext cx="3058999" cy="4601183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MODULES </a:t>
            </a:r>
            <a:br>
              <a:rPr lang="en-I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CA8C-2B14-4DA9-ABDF-AD3CD566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18" y="914400"/>
            <a:ext cx="7865882" cy="5262563"/>
          </a:xfrm>
        </p:spPr>
        <p:txBody>
          <a:bodyPr/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Bio-Data module	-  21001-CS-030	 -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Biradar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Omkar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Attendance module	 -  21001-CS-033	 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Guddheti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Sathwik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 -  21001-CS-022	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Sohail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Faculty Bio-Data module	-  21001-CS-031	 -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 Salman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Facilities and Events module -  21001-CS-034	 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Godugu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Tejas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3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49C0-AE01-4030-82E2-D287DBB1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27ABC-8C28-4F0F-A406-BB408BF7EE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00150"/>
            <a:ext cx="7275512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D031-827E-48C0-8B27-FB280044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A759-4C9A-4538-839D-FC70B85B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70C0"/>
                </a:solidFill>
                <a:effectLst/>
                <a:latin typeface="Söhne"/>
              </a:rPr>
              <a:t>Add Student Function:</a:t>
            </a:r>
            <a:endParaRPr lang="en-IN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Collect essential student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Generate a unique student identifier.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Ensures a seamless onboarding experience.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Confirmation message with Student ID.</a:t>
            </a:r>
          </a:p>
          <a:p>
            <a:pPr marL="457200" lvl="1" indent="0" algn="l">
              <a:buNone/>
            </a:pPr>
            <a:endParaRPr lang="en-IN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70C0"/>
                </a:solidFill>
                <a:effectLst/>
                <a:latin typeface="Söhne"/>
              </a:rPr>
              <a:t>Edit Student Function:</a:t>
            </a:r>
            <a:endParaRPr lang="en-IN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Update existing student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Flexibility in modifying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updates.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5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4742-80BF-465E-8A87-F5CE6DE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Attendance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8B54CE-5556-4F99-B4AC-72284DBF2F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1209675"/>
            <a:ext cx="7380288" cy="45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A98D-4208-4CEF-B3A8-7CF1828A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Attendance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77A0-909A-48E9-BBE1-3F823AAD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4801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Add Attendance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Record attendance for a date.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Select class/course.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Mark present/absent with notes.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recording.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1067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FC7-0031-4CAA-9C8A-A15770E8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CA50A-31BA-409C-B17F-1A3F7BEB1D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6"/>
            <a:ext cx="7315200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7A0-D55E-45CB-B445-63BAF9AE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AB14-1FE5-4ADB-8713-D63E076E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Add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Collect and store faculty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Generate a unique Faculty ID.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fields: Full Name, Contact Information,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addition.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Edit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Modify existing faculty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Faculty ID for identification.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Choose fields to be edited.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editing.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69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127</TotalTime>
  <Words>320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Corbel</vt:lpstr>
      <vt:lpstr>Söhne</vt:lpstr>
      <vt:lpstr>Times New Roman</vt:lpstr>
      <vt:lpstr>Wingdings</vt:lpstr>
      <vt:lpstr>Wingdings 2</vt:lpstr>
      <vt:lpstr>Frame</vt:lpstr>
      <vt:lpstr>GOVT. POLYTECHNIC  MASABTANK  WEBSITE </vt:lpstr>
      <vt:lpstr>HOME PAGE</vt:lpstr>
      <vt:lpstr> MODULES  </vt:lpstr>
      <vt:lpstr>Student Bio Data Module Overview</vt:lpstr>
      <vt:lpstr>Student Bio Data Module Overview</vt:lpstr>
      <vt:lpstr>Student Attendance Module Overview</vt:lpstr>
      <vt:lpstr>Student Attendance Module Overview</vt:lpstr>
      <vt:lpstr>Faculty Bio Data Module Overview</vt:lpstr>
      <vt:lpstr>Faculty Bio Data Module Overview</vt:lpstr>
      <vt:lpstr>Facilities and Events Module Overview</vt:lpstr>
      <vt:lpstr>Facilities and Events Module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GOVT. POLYTECHNIC MASABTANK WEBSITE</dc:title>
  <dc:creator>MD</dc:creator>
  <cp:lastModifiedBy>MD</cp:lastModifiedBy>
  <cp:revision>11</cp:revision>
  <dcterms:created xsi:type="dcterms:W3CDTF">2024-02-04T15:41:09Z</dcterms:created>
  <dcterms:modified xsi:type="dcterms:W3CDTF">2024-03-12T06:26:52Z</dcterms:modified>
</cp:coreProperties>
</file>