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9" r:id="rId3"/>
    <p:sldId id="257" r:id="rId4"/>
    <p:sldId id="271" r:id="rId5"/>
    <p:sldId id="259" r:id="rId6"/>
    <p:sldId id="272" r:id="rId7"/>
    <p:sldId id="260" r:id="rId8"/>
    <p:sldId id="270" r:id="rId9"/>
    <p:sldId id="265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5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2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4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6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1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5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4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5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1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5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2871-94BB-4416-9BD8-645B7521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10" y="1857081"/>
            <a:ext cx="8861196" cy="4194928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GOVT. POLYTECHNIC </a:t>
            </a:r>
            <a:b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MASABTANK </a:t>
            </a:r>
            <a:b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WEBSITE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A08F9-1B47-4A71-AB9B-3AD9AD8B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91" y="805991"/>
            <a:ext cx="2693709" cy="18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A4E-504A-4E7C-BBE8-905094FA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Facilities and Events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EF71C8-F3A7-4A7F-AF95-BA134B76BE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837"/>
            <a:ext cx="7342187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0148-93F5-4934-9C43-35D4A616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363608"/>
            <a:ext cx="3299381" cy="1991576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Facilities and Events Module Overview </a:t>
            </a:r>
            <a:r>
              <a:rPr lang="en-US" sz="2400" i="0" dirty="0">
                <a:effectLst/>
                <a:latin typeface="Söhne"/>
              </a:rPr>
              <a:t>(continued..)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1170-FCBB-4958-8E2F-A5606398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585344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3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Remove Facility/Event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Periodic deletion with confirmation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Archive/log removed facilities/events.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upon successful removal.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Archived/logged information for reference.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34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611B-0762-44B9-9080-13E71D48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0912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3574-5924-4F4F-8F3B-DB26F457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HOME 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26F1A-9AC0-4FBE-926B-C2E0172BFF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616" y="1328277"/>
            <a:ext cx="7556549" cy="42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8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C6E8-808B-4FF2-BFF5-E5C10660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" y="1123837"/>
            <a:ext cx="3058999" cy="4601183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MODULES </a:t>
            </a:r>
            <a:br>
              <a:rPr lang="en-IN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CA8C-2B14-4DA9-ABDF-AD3CD566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18" y="914400"/>
            <a:ext cx="7865882" cy="5262563"/>
          </a:xfrm>
        </p:spPr>
        <p:txBody>
          <a:bodyPr/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Bio-Data module	-  21001-CS-030	 -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Biradar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Omkar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Attendance module	 -  21001-CS-033	 -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Guddheti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Sathwik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 -  21001-CS-022	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Sohail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Alam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Faculty Bio-Data module	-  21001-CS-031	 - 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MD Salman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Facilities and Events module -  21001-CS-034	 -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Godugu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Tejas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93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49C0-AE01-4030-82E2-D287DBB1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Bio Data Module Overview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19AF7-D21F-477F-8A8F-23C7275D40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4714" y="1123837"/>
            <a:ext cx="7140061" cy="50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21D1-3CD1-422B-B1FB-2F6EE518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Bio Data Module Overview </a:t>
            </a:r>
            <a:r>
              <a:rPr lang="en-IN" sz="2400" i="0" dirty="0">
                <a:effectLst/>
                <a:latin typeface="Söhne"/>
              </a:rPr>
              <a:t>(continued..)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7F06-CAEB-45EE-A209-C7486EC0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 startAt="3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Remove Student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Delete outdated or redundant records.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Streamlined process with student ID.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removal.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Safeguards against unintended deletions.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View Student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Read-only access to stored information.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Dual purpose for administrators and students.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Targeted retrieval using student ID.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Comprehensive display of relevant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06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4742-80BF-465E-8A87-F5CE6DED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Attendance Module Overview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C33C9-F37E-4CB7-9AAD-FC1C2CA694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1225485"/>
            <a:ext cx="7315200" cy="44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A98D-4208-4CEF-B3A8-7CF1828A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Attendance Module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77A0-909A-48E9-BBE1-3F823AAD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97566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2. View Attendance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Comprehensive tool for administrators.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Review attendance based on criteria.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Filter by date, class, or course.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Display list with attendance status.</a:t>
            </a:r>
          </a:p>
        </p:txBody>
      </p:sp>
    </p:spTree>
    <p:extLst>
      <p:ext uri="{BB962C8B-B14F-4D97-AF65-F5344CB8AC3E}">
        <p14:creationId xmlns:p14="http://schemas.microsoft.com/office/powerpoint/2010/main" val="251067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0FC7-0031-4CAA-9C8A-A15770E8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Faculty Bio Data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5CA50A-31BA-409C-B17F-1A3F7BEB1D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836"/>
            <a:ext cx="7315200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8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3662-2C67-46DD-BED4-3C9C2575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Faculty Bio Data Module Overview </a:t>
            </a:r>
            <a:r>
              <a:rPr lang="en-US" sz="2400" i="0" dirty="0">
                <a:effectLst/>
                <a:latin typeface="Söhne"/>
              </a:rPr>
              <a:t>(continued..)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519E-936E-4034-8BA2-10CE4F88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 startAt="3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Remove Faculty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Delete a faculty record from the system.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Input Faculty ID for identification.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removal.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View Faculty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Display detailed information about faculty.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Input Faculty ID for identification.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Display faculty details (Full Name, Contact Information, etc.).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5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132</TotalTime>
  <Words>294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Corbel</vt:lpstr>
      <vt:lpstr>Söhne</vt:lpstr>
      <vt:lpstr>Times New Roman</vt:lpstr>
      <vt:lpstr>Wingdings</vt:lpstr>
      <vt:lpstr>Wingdings 2</vt:lpstr>
      <vt:lpstr>Frame</vt:lpstr>
      <vt:lpstr>GOVT. POLYTECHNIC  MASABTANK  WEBSITE </vt:lpstr>
      <vt:lpstr>HOME PAGE</vt:lpstr>
      <vt:lpstr> MODULES  </vt:lpstr>
      <vt:lpstr>Student Bio Data Module Overview</vt:lpstr>
      <vt:lpstr>Student Bio Data Module Overview (continued..)</vt:lpstr>
      <vt:lpstr>Student Attendance Module Overview</vt:lpstr>
      <vt:lpstr>Student Attendance Module Overview</vt:lpstr>
      <vt:lpstr>Faculty Bio Data Module Overview</vt:lpstr>
      <vt:lpstr>Faculty Bio Data Module Overview (continued..)</vt:lpstr>
      <vt:lpstr>Facilities and Events Module Overview</vt:lpstr>
      <vt:lpstr>Facilities and Events Module Overview (continued..)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GOVT. POLYTECHNIC MASABTANK WEBSITE</dc:title>
  <dc:creator>MD</dc:creator>
  <cp:lastModifiedBy>MD</cp:lastModifiedBy>
  <cp:revision>12</cp:revision>
  <dcterms:created xsi:type="dcterms:W3CDTF">2024-02-04T15:41:09Z</dcterms:created>
  <dcterms:modified xsi:type="dcterms:W3CDTF">2024-03-12T06:31:29Z</dcterms:modified>
</cp:coreProperties>
</file>