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6" r:id="rId11"/>
    <p:sldId id="257" r:id="rId12"/>
    <p:sldId id="258" r:id="rId13"/>
    <p:sldId id="259" r:id="rId14"/>
    <p:sldId id="260" r:id="rId15"/>
    <p:sldId id="262" r:id="rId16"/>
    <p:sldId id="263" r:id="rId17"/>
    <p:sldId id="264" r:id="rId18"/>
    <p:sldId id="266" r:id="rId19"/>
    <p:sldId id="265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AD8"/>
    <a:srgbClr val="33CCCC"/>
    <a:srgbClr val="5F5F5F"/>
    <a:srgbClr val="808080"/>
    <a:srgbClr val="DDDDDD"/>
    <a:srgbClr val="1C1C1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90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57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3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2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1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2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7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5833D-6050-4C4E-B549-87A0A8D37910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E604-DD59-44D9-8C66-C195C2F0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8599" y="635000"/>
            <a:ext cx="8867531" cy="47625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/>
              <a:t>Online</a:t>
            </a:r>
            <a:r>
              <a:rPr lang="en-US" sz="4000" i="1" dirty="0"/>
              <a:t> </a:t>
            </a:r>
            <a:r>
              <a:rPr lang="en-US" sz="4000" b="1" i="1" dirty="0"/>
              <a:t>Ride</a:t>
            </a:r>
            <a:r>
              <a:rPr lang="en-US" sz="4000" i="1" dirty="0"/>
              <a:t> </a:t>
            </a:r>
            <a:r>
              <a:rPr lang="en-US" sz="4000" b="1" i="1" dirty="0"/>
              <a:t>Sharing</a:t>
            </a:r>
            <a:r>
              <a:rPr lang="en-US" sz="4000" i="1" dirty="0"/>
              <a:t> </a:t>
            </a:r>
            <a:r>
              <a:rPr lang="en-US" sz="4000" b="1" i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5315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038858" y="542925"/>
            <a:ext cx="9781541" cy="530860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4365626" y="2154555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VehicleTypeId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365626" y="2657477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VehicleTypeName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333876" y="3286125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PerKmFare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24412" y="4303394"/>
            <a:ext cx="1209675" cy="3238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57700" y="1358900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VehicleType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2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44800" y="1270000"/>
            <a:ext cx="76200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44800" y="1315719"/>
            <a:ext cx="7137400" cy="50977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524375" y="1254034"/>
            <a:ext cx="417195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02026" y="2130113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err="1">
                <a:solidFill>
                  <a:schemeClr val="bg1"/>
                </a:solidFill>
              </a:rPr>
              <a:t>VehicleBrand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02026" y="2798766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VehicleCapacity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02026" y="3312796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VehicleChassisNo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14196" y="2872171"/>
            <a:ext cx="2713129" cy="464437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VehicleRegistrationNo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905626" y="2117646"/>
            <a:ext cx="2598417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05626" y="3488692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VehicleLicence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75026" y="3885092"/>
            <a:ext cx="2708274" cy="393286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VehicleTypeId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34050" y="5083972"/>
            <a:ext cx="1752600" cy="313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22769" y="3960261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27369" y="3960261"/>
            <a:ext cx="455931" cy="28574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7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3400" y="850900"/>
            <a:ext cx="8978900" cy="55753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524375" y="1254034"/>
            <a:ext cx="417195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81426" y="2139316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DriverName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81426" y="2809874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Email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781426" y="3312796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DriverNid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05626" y="2886075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DrivingLicenseNo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22769" y="2149794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PhoneNumber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05626" y="3408047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62376" y="3970015"/>
            <a:ext cx="2727324" cy="3962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CompanyId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22769" y="4002421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734050" y="5173991"/>
            <a:ext cx="1752600" cy="313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781426" y="4627253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22769" y="4612980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DriverLongtiude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5943600" y="4002421"/>
            <a:ext cx="419100" cy="232396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0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4921" y="990600"/>
            <a:ext cx="7797800" cy="537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08500" y="1094112"/>
            <a:ext cx="3890644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DriverVehicle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380103" y="2245359"/>
            <a:ext cx="2499998" cy="402592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DriverId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88994" y="3051489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53821" y="2647950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VehicleId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74969" y="3916669"/>
            <a:ext cx="1209675" cy="323850"/>
          </a:xfrm>
          <a:prstGeom prst="roundRect">
            <a:avLst>
              <a:gd name="adj" fmla="val 2058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429250" y="2347591"/>
            <a:ext cx="400050" cy="300359"/>
          </a:xfrm>
          <a:prstGeom prst="down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8399144" y="2647950"/>
            <a:ext cx="516256" cy="40353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9800" y="850900"/>
            <a:ext cx="8445500" cy="546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524375" y="1254034"/>
            <a:ext cx="4171950" cy="3657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781426" y="2139316"/>
            <a:ext cx="2581274" cy="295275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</a:t>
            </a:r>
            <a:r>
              <a:rPr lang="en-US" dirty="0" err="1">
                <a:solidFill>
                  <a:schemeClr val="bg1"/>
                </a:solidFill>
              </a:rPr>
              <a:t>CustomerName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81426" y="2809874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781426" y="3312796"/>
            <a:ext cx="2581274" cy="381000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905626" y="2886075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CustomerNID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847838" y="2196464"/>
            <a:ext cx="2931162" cy="381000"/>
          </a:xfrm>
          <a:prstGeom prst="roundRect">
            <a:avLst>
              <a:gd name="adj" fmla="val 0"/>
            </a:avLst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CustomerPhoneNumber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05626" y="3408047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781426" y="3949068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734050" y="5083972"/>
            <a:ext cx="1752600" cy="3133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22769" y="3954785"/>
            <a:ext cx="2581274" cy="285749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CustomerLongitude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74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4000" y="305966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MethodType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9051"/>
            <a:ext cx="121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PaymentMethod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6361" y="4541147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523DD-05ED-3E51-2B41-4C649A870CCD}"/>
              </a:ext>
            </a:extLst>
          </p:cNvPr>
          <p:cNvSpPr txBox="1"/>
          <p:nvPr/>
        </p:nvSpPr>
        <p:spPr>
          <a:xfrm>
            <a:off x="4064000" y="235371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MethodTypeId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0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63362" y="2502343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InvoiceId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405088"/>
            <a:ext cx="121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3362" y="309569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Amount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3362" y="442865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PaymentDate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0860" y="5752665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63362" y="369625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Status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A96DAA8-3FC8-8A98-F2EE-73FFADF95585}"/>
              </a:ext>
            </a:extLst>
          </p:cNvPr>
          <p:cNvSpPr/>
          <p:nvPr/>
        </p:nvSpPr>
        <p:spPr>
          <a:xfrm>
            <a:off x="6515561" y="2534548"/>
            <a:ext cx="309562" cy="2476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412CF-D6D3-612A-50F0-389326F1F7EB}"/>
              </a:ext>
            </a:extLst>
          </p:cNvPr>
          <p:cNvSpPr txBox="1"/>
          <p:nvPr/>
        </p:nvSpPr>
        <p:spPr>
          <a:xfrm>
            <a:off x="3663362" y="1934640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PaymentId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6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66541" y="2733201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Message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8495"/>
            <a:ext cx="12192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8215" y="6223197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E71CA-858D-4F04-6CA5-3DA2C33D5BEF}"/>
              </a:ext>
            </a:extLst>
          </p:cNvPr>
          <p:cNvSpPr txBox="1"/>
          <p:nvPr/>
        </p:nvSpPr>
        <p:spPr>
          <a:xfrm>
            <a:off x="3966541" y="2078542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ChatId</a:t>
            </a:r>
            <a:r>
              <a:rPr lang="en-US" dirty="0"/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A9678-0EAC-E334-3AA8-C159F4041972}"/>
              </a:ext>
            </a:extLst>
          </p:cNvPr>
          <p:cNvSpPr txBox="1"/>
          <p:nvPr/>
        </p:nvSpPr>
        <p:spPr>
          <a:xfrm>
            <a:off x="3966541" y="327243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ChatTime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D189E-574A-A66D-3908-E455C3CD78DA}"/>
              </a:ext>
            </a:extLst>
          </p:cNvPr>
          <p:cNvSpPr txBox="1"/>
          <p:nvPr/>
        </p:nvSpPr>
        <p:spPr>
          <a:xfrm>
            <a:off x="3966541" y="4450880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CustomerId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4598C-D6FD-E612-9E14-E0671CFB3511}"/>
              </a:ext>
            </a:extLst>
          </p:cNvPr>
          <p:cNvSpPr txBox="1"/>
          <p:nvPr/>
        </p:nvSpPr>
        <p:spPr>
          <a:xfrm>
            <a:off x="3966541" y="3861357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EmployeeId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14EA3-70E8-0BDC-0C69-EB39ED51BD77}"/>
              </a:ext>
            </a:extLst>
          </p:cNvPr>
          <p:cNvSpPr txBox="1"/>
          <p:nvPr/>
        </p:nvSpPr>
        <p:spPr>
          <a:xfrm>
            <a:off x="4017924" y="508797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SenderType </a:t>
            </a:r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9462848-E4E0-A07F-5EF6-7E539526EA91}"/>
              </a:ext>
            </a:extLst>
          </p:cNvPr>
          <p:cNvSpPr/>
          <p:nvPr/>
        </p:nvSpPr>
        <p:spPr>
          <a:xfrm>
            <a:off x="6966527" y="4471732"/>
            <a:ext cx="322036" cy="36933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85FE1E2-EA1D-582F-DEF9-BF6ADF2B2E48}"/>
              </a:ext>
            </a:extLst>
          </p:cNvPr>
          <p:cNvSpPr/>
          <p:nvPr/>
        </p:nvSpPr>
        <p:spPr>
          <a:xfrm>
            <a:off x="6962833" y="3883885"/>
            <a:ext cx="290513" cy="318406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0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3800" y="296827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CompanyName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3003"/>
            <a:ext cx="12192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Company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13800" y="4056777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Address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3801" y="350277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PhoneNumber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9244" y="6005923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3800" y="4685720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Email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85FEE-9816-E0EC-FF44-A174829AD66B}"/>
              </a:ext>
            </a:extLst>
          </p:cNvPr>
          <p:cNvSpPr txBox="1"/>
          <p:nvPr/>
        </p:nvSpPr>
        <p:spPr>
          <a:xfrm>
            <a:off x="3913800" y="243377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CompanyId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65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64000" y="254235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EmployeeName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45588"/>
            <a:ext cx="121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4000" y="4267034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IsLive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4000" y="3091265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PhoneNumber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68900" y="5572641"/>
            <a:ext cx="157842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Create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4000" y="3660499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Email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AED60-2F42-8493-8E72-3D518BF0DD0E}"/>
              </a:ext>
            </a:extLst>
          </p:cNvPr>
          <p:cNvSpPr txBox="1"/>
          <p:nvPr/>
        </p:nvSpPr>
        <p:spPr>
          <a:xfrm>
            <a:off x="4064000" y="2034368"/>
            <a:ext cx="4064000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EmployeeId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C2A1CC-36D4-74B7-AE89-21DF2A6BB6BC}"/>
              </a:ext>
            </a:extLst>
          </p:cNvPr>
          <p:cNvSpPr/>
          <p:nvPr/>
        </p:nvSpPr>
        <p:spPr>
          <a:xfrm>
            <a:off x="7053941" y="4289775"/>
            <a:ext cx="344713" cy="3238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708DBF85-14F8-436E-C684-32A609C660F0}"/>
              </a:ext>
            </a:extLst>
          </p:cNvPr>
          <p:cNvSpPr/>
          <p:nvPr/>
        </p:nvSpPr>
        <p:spPr>
          <a:xfrm rot="18490048" flipV="1">
            <a:off x="7085298" y="4328664"/>
            <a:ext cx="342064" cy="186030"/>
          </a:xfrm>
          <a:prstGeom prst="halfFrame">
            <a:avLst>
              <a:gd name="adj1" fmla="val 16151"/>
              <a:gd name="adj2" fmla="val 3333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86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2645181" y="1745932"/>
            <a:ext cx="6883400" cy="3239187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31825"/>
            <a:ext cx="12173762" cy="53086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34430" y="2341298"/>
            <a:ext cx="231351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44057" y="2341297"/>
            <a:ext cx="2581274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Dropoff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028406" y="378423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 Search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3534430" y="2936663"/>
            <a:ext cx="231351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344057" y="2936662"/>
            <a:ext cx="2581274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85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RideBook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88841" y="114766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CustomerId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11347" y="114766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DriverVehicleId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8841" y="181325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SourceLaitude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48669" y="181325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SourceLongtiude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8841" y="242589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DestinationLatitude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8669" y="242589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88841" y="312766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48669" y="312766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CustomerLongitude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88841" y="374348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StartTime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48669" y="374348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EndTime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88841" y="446194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48669" y="446194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TotalFare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88841" y="5051497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IsPaid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48669" y="5051497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DriverRating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8841" y="5641050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CustomerRating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48669" y="5641050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DistanceInMeter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rot="10800000">
            <a:off x="9386594" y="1284534"/>
            <a:ext cx="270590" cy="1201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76058" y="5142060"/>
            <a:ext cx="223934" cy="1846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L-Shape 46"/>
          <p:cNvSpPr/>
          <p:nvPr/>
        </p:nvSpPr>
        <p:spPr>
          <a:xfrm rot="19074116">
            <a:off x="4398234" y="5142386"/>
            <a:ext cx="233265" cy="104547"/>
          </a:xfrm>
          <a:prstGeom prst="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16" y="6146890"/>
            <a:ext cx="158509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7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RideTrack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51518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RideBookId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024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RideTrackLaitude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518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RideTrackLongtiude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346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Timestamp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1518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11346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TrackTime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5" y="4542025"/>
            <a:ext cx="1585097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 err="1"/>
              <a:t>FareDetail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3357" y="165738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VehicleTypeId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3356" y="3673719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BaseFare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83357" y="2322978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TotalFare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357" y="2935614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675" y="4530641"/>
            <a:ext cx="1585097" cy="493819"/>
          </a:xfrm>
          <a:prstGeom prst="rect">
            <a:avLst/>
          </a:prstGeom>
        </p:spPr>
      </p:pic>
      <p:sp>
        <p:nvSpPr>
          <p:cNvPr id="15" name="Isosceles Triangle 14"/>
          <p:cNvSpPr/>
          <p:nvPr/>
        </p:nvSpPr>
        <p:spPr>
          <a:xfrm rot="10800000">
            <a:off x="7175239" y="1781971"/>
            <a:ext cx="270590" cy="12016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89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Invoice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518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PaymentTime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024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Amount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518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Particular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346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CustomerId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518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PaymentMethod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5" y="4542025"/>
            <a:ext cx="1585097" cy="4938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894" y="2948286"/>
            <a:ext cx="30480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5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967" y="223935"/>
            <a:ext cx="11952515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966" y="55986"/>
            <a:ext cx="1195251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sz="2800" dirty="0"/>
              <a:t>Bank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518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BankName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024" y="2164702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CompanyId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1518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Address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1346" y="2830295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BranchName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1518" y="3442931"/>
            <a:ext cx="3209731" cy="369332"/>
          </a:xfrm>
          <a:prstGeom prst="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AccountNumber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095" y="4542025"/>
            <a:ext cx="1585097" cy="4938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705" y="2276969"/>
            <a:ext cx="304800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8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4C35EF-024F-4F4C-801E-F682C048F3FF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oundRect">
            <a:avLst/>
          </a:prstGeom>
          <a:solidFill>
            <a:srgbClr val="5F5F5F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3819F1-FEAA-4B5D-AC52-40CF415B581B}"/>
              </a:ext>
            </a:extLst>
          </p:cNvPr>
          <p:cNvSpPr/>
          <p:nvPr/>
        </p:nvSpPr>
        <p:spPr>
          <a:xfrm>
            <a:off x="4308778" y="1299896"/>
            <a:ext cx="3361267" cy="40096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5976C-8570-4DE2-B501-028C72CC5C3D}"/>
              </a:ext>
            </a:extLst>
          </p:cNvPr>
          <p:cNvSpPr txBox="1"/>
          <p:nvPr/>
        </p:nvSpPr>
        <p:spPr>
          <a:xfrm>
            <a:off x="4412885" y="1711892"/>
            <a:ext cx="192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Price Breakdown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5FCA2-07F6-4C86-B131-F5EC1343784B}"/>
              </a:ext>
            </a:extLst>
          </p:cNvPr>
          <p:cNvSpPr txBox="1"/>
          <p:nvPr/>
        </p:nvSpPr>
        <p:spPr>
          <a:xfrm>
            <a:off x="7123115" y="1426191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805FE-8D1B-41DD-9FF1-F7FF1D748937}"/>
              </a:ext>
            </a:extLst>
          </p:cNvPr>
          <p:cNvSpPr txBox="1"/>
          <p:nvPr/>
        </p:nvSpPr>
        <p:spPr>
          <a:xfrm>
            <a:off x="4412884" y="2065972"/>
            <a:ext cx="3074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Your fare will be the price presented before the trip or based on the rates below and other applicable surcharges and adjustments.</a:t>
            </a:r>
            <a:endParaRPr 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04D584-FE39-4D49-B342-B06ED1410A47}"/>
              </a:ext>
            </a:extLst>
          </p:cNvPr>
          <p:cNvSpPr txBox="1"/>
          <p:nvPr/>
        </p:nvSpPr>
        <p:spPr>
          <a:xfrm>
            <a:off x="4412884" y="2624363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Base Fare-----------------------------------------------BDT 119.24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0F00D-287D-4895-AFFE-A3C380DEF7DF}"/>
              </a:ext>
            </a:extLst>
          </p:cNvPr>
          <p:cNvSpPr txBox="1"/>
          <p:nvPr/>
        </p:nvSpPr>
        <p:spPr>
          <a:xfrm>
            <a:off x="4412884" y="2887528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Minimum Fare----------------------------------------BDT 206.56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ADA7EA-EA81-46A5-9DAA-2389502E2CEC}"/>
              </a:ext>
            </a:extLst>
          </p:cNvPr>
          <p:cNvSpPr txBox="1"/>
          <p:nvPr/>
        </p:nvSpPr>
        <p:spPr>
          <a:xfrm>
            <a:off x="4412884" y="3137171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+ Per Kilometer----------------------------------------BDT 13.24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84BE6-1A71-47FF-B388-CD4FC6E6C7F2}"/>
              </a:ext>
            </a:extLst>
          </p:cNvPr>
          <p:cNvSpPr txBox="1"/>
          <p:nvPr/>
        </p:nvSpPr>
        <p:spPr>
          <a:xfrm>
            <a:off x="4412884" y="3437269"/>
            <a:ext cx="3074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Booking Fee---------------------------------------------BDT 19.24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106037-4944-43C5-8C06-00FF9788EB6A}"/>
              </a:ext>
            </a:extLst>
          </p:cNvPr>
          <p:cNvSpPr txBox="1"/>
          <p:nvPr/>
        </p:nvSpPr>
        <p:spPr>
          <a:xfrm>
            <a:off x="4412884" y="3856564"/>
            <a:ext cx="3074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0" i="0" dirty="0">
                <a:solidFill>
                  <a:srgbClr val="000000"/>
                </a:solidFill>
                <a:effectLst/>
                <a:latin typeface="UberMoveText"/>
              </a:rPr>
              <a:t>Additional wait time charges may apply to your trip if the driver has waited 5 minute(s): BDT 3.00 per minute.</a:t>
            </a:r>
            <a:endParaRPr lang="en-US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BEAF43-15C7-4BFF-8397-2E19E66FAD96}"/>
              </a:ext>
            </a:extLst>
          </p:cNvPr>
          <p:cNvSpPr/>
          <p:nvPr/>
        </p:nvSpPr>
        <p:spPr>
          <a:xfrm>
            <a:off x="4597400" y="4676200"/>
            <a:ext cx="2810933" cy="36933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96419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01FE0D-98B4-40AC-92B2-2FE212004C99}"/>
              </a:ext>
            </a:extLst>
          </p:cNvPr>
          <p:cNvSpPr/>
          <p:nvPr/>
        </p:nvSpPr>
        <p:spPr>
          <a:xfrm>
            <a:off x="1322520" y="2230253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Premier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5FFE6-C474-44AA-887F-F3836DD34DE1}"/>
              </a:ext>
            </a:extLst>
          </p:cNvPr>
          <p:cNvSpPr/>
          <p:nvPr/>
        </p:nvSpPr>
        <p:spPr>
          <a:xfrm>
            <a:off x="7204949" y="2688344"/>
            <a:ext cx="321346" cy="35989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9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01FE0D-98B4-40AC-92B2-2FE212004C99}"/>
              </a:ext>
            </a:extLst>
          </p:cNvPr>
          <p:cNvSpPr/>
          <p:nvPr/>
        </p:nvSpPr>
        <p:spPr>
          <a:xfrm>
            <a:off x="1322520" y="2230253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Chancel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A9E10BE-1E8C-4C55-B27B-01F9C49C8FDF}"/>
              </a:ext>
            </a:extLst>
          </p:cNvPr>
          <p:cNvSpPr/>
          <p:nvPr/>
        </p:nvSpPr>
        <p:spPr>
          <a:xfrm>
            <a:off x="1322519" y="3372870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36E41A-0700-45FB-A543-E796EDE039EE}"/>
              </a:ext>
            </a:extLst>
          </p:cNvPr>
          <p:cNvSpPr/>
          <p:nvPr/>
        </p:nvSpPr>
        <p:spPr>
          <a:xfrm>
            <a:off x="1322519" y="4497523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791C779-240C-4303-9BE3-90400B4662CA}"/>
              </a:ext>
            </a:extLst>
          </p:cNvPr>
          <p:cNvSpPr/>
          <p:nvPr/>
        </p:nvSpPr>
        <p:spPr>
          <a:xfrm>
            <a:off x="1322519" y="5634152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2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1032934" y="599385"/>
            <a:ext cx="9993577" cy="816505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322520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4745" y="803325"/>
            <a:ext cx="1911752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Pickup 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507135" y="845710"/>
            <a:ext cx="2135188" cy="32385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Vehicle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Aviable</a:t>
            </a:r>
            <a:r>
              <a:rPr lang="en-US" dirty="0"/>
              <a:t> Vehicle</a:t>
            </a: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80B1235B-C051-48B1-B7CB-9653470E3732}"/>
              </a:ext>
            </a:extLst>
          </p:cNvPr>
          <p:cNvSpPr/>
          <p:nvPr/>
        </p:nvSpPr>
        <p:spPr>
          <a:xfrm>
            <a:off x="5366970" y="803325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Date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59E87594-A774-4975-92B2-0A0CC463C750}"/>
              </a:ext>
            </a:extLst>
          </p:cNvPr>
          <p:cNvSpPr/>
          <p:nvPr/>
        </p:nvSpPr>
        <p:spPr>
          <a:xfrm>
            <a:off x="6919917" y="803324"/>
            <a:ext cx="147674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5B7D39A6-FE79-4579-9898-186D6DDA72AA}"/>
              </a:ext>
            </a:extLst>
          </p:cNvPr>
          <p:cNvSpPr/>
          <p:nvPr/>
        </p:nvSpPr>
        <p:spPr>
          <a:xfrm>
            <a:off x="1322520" y="1471873"/>
            <a:ext cx="1742413" cy="61293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UberMove"/>
              </a:rPr>
              <a:t>Choose a ride</a:t>
            </a:r>
          </a:p>
          <a:p>
            <a:pPr algn="l"/>
            <a:r>
              <a:rPr lang="en-US" sz="1100" i="0" dirty="0">
                <a:effectLst/>
                <a:latin typeface="UberMove"/>
              </a:rPr>
              <a:t>Recommended</a:t>
            </a:r>
          </a:p>
        </p:txBody>
      </p:sp>
      <p:sp>
        <p:nvSpPr>
          <p:cNvPr id="13" name="Rounded Rectangle 22">
            <a:extLst>
              <a:ext uri="{FF2B5EF4-FFF2-40B4-BE49-F238E27FC236}">
                <a16:creationId xmlns:a16="http://schemas.microsoft.com/office/drawing/2014/main" id="{9D75A8AD-ACC7-4A77-A7A9-125A6866677F}"/>
              </a:ext>
            </a:extLst>
          </p:cNvPr>
          <p:cNvSpPr/>
          <p:nvPr/>
        </p:nvSpPr>
        <p:spPr>
          <a:xfrm>
            <a:off x="1322520" y="2230253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8660CD-4A6B-4024-8CBF-3AD470CF1C3D}"/>
              </a:ext>
            </a:extLst>
          </p:cNvPr>
          <p:cNvSpPr/>
          <p:nvPr/>
        </p:nvSpPr>
        <p:spPr>
          <a:xfrm>
            <a:off x="1448662" y="2435304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B0D51-2D0E-4F84-AC90-7AB1B4ACECBC}"/>
              </a:ext>
            </a:extLst>
          </p:cNvPr>
          <p:cNvSpPr txBox="1"/>
          <p:nvPr/>
        </p:nvSpPr>
        <p:spPr>
          <a:xfrm>
            <a:off x="9219721" y="2556365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0C22F0C4-E93B-46A4-8D88-82F98F11869A}"/>
              </a:ext>
            </a:extLst>
          </p:cNvPr>
          <p:cNvSpPr/>
          <p:nvPr/>
        </p:nvSpPr>
        <p:spPr>
          <a:xfrm>
            <a:off x="1322520" y="3360894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264095-CC0C-414F-81F0-50E174B01732}"/>
              </a:ext>
            </a:extLst>
          </p:cNvPr>
          <p:cNvSpPr/>
          <p:nvPr/>
        </p:nvSpPr>
        <p:spPr>
          <a:xfrm>
            <a:off x="1448662" y="3565945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757F3-2B5E-4B60-9FBE-CB733CF18113}"/>
              </a:ext>
            </a:extLst>
          </p:cNvPr>
          <p:cNvSpPr txBox="1"/>
          <p:nvPr/>
        </p:nvSpPr>
        <p:spPr>
          <a:xfrm>
            <a:off x="9219721" y="3687006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8" name="Rounded Rectangle 22">
            <a:extLst>
              <a:ext uri="{FF2B5EF4-FFF2-40B4-BE49-F238E27FC236}">
                <a16:creationId xmlns:a16="http://schemas.microsoft.com/office/drawing/2014/main" id="{A2ED617E-DBC7-4802-85CB-39AAE0627436}"/>
              </a:ext>
            </a:extLst>
          </p:cNvPr>
          <p:cNvSpPr/>
          <p:nvPr/>
        </p:nvSpPr>
        <p:spPr>
          <a:xfrm>
            <a:off x="1322520" y="4491535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258B8C-7C32-4539-A32A-F0B105248001}"/>
              </a:ext>
            </a:extLst>
          </p:cNvPr>
          <p:cNvSpPr/>
          <p:nvPr/>
        </p:nvSpPr>
        <p:spPr>
          <a:xfrm>
            <a:off x="1448662" y="4696586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F0DF3-16BE-4A08-AE90-51C7D52201D1}"/>
              </a:ext>
            </a:extLst>
          </p:cNvPr>
          <p:cNvSpPr txBox="1"/>
          <p:nvPr/>
        </p:nvSpPr>
        <p:spPr>
          <a:xfrm>
            <a:off x="9219721" y="4817647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C475ADB-CFEE-4B83-93C8-C51023602906}"/>
              </a:ext>
            </a:extLst>
          </p:cNvPr>
          <p:cNvSpPr/>
          <p:nvPr/>
        </p:nvSpPr>
        <p:spPr>
          <a:xfrm>
            <a:off x="1322520" y="5622176"/>
            <a:ext cx="9319803" cy="102155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	Premier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UberMoveText"/>
              </a:rPr>
              <a:t>	3 mins away•8:04 PM</a:t>
            </a:r>
          </a:p>
          <a:p>
            <a:pPr algn="l"/>
            <a:r>
              <a:rPr lang="en-US" b="0" i="0" dirty="0">
                <a:solidFill>
                  <a:srgbClr val="4B4B4B"/>
                </a:solidFill>
                <a:effectLst/>
                <a:latin typeface="UberMoveText"/>
              </a:rPr>
              <a:t>	Comfortable sedans, top-quality drivers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BE171D4-BF61-418B-83B6-DE50ECEDB412}"/>
              </a:ext>
            </a:extLst>
          </p:cNvPr>
          <p:cNvSpPr/>
          <p:nvPr/>
        </p:nvSpPr>
        <p:spPr>
          <a:xfrm>
            <a:off x="1448662" y="5827227"/>
            <a:ext cx="829734" cy="612934"/>
          </a:xfrm>
          <a:custGeom>
            <a:avLst/>
            <a:gdLst>
              <a:gd name="connsiteX0" fmla="*/ 0 w 829734"/>
              <a:gd name="connsiteY0" fmla="*/ 102158 h 612934"/>
              <a:gd name="connsiteX1" fmla="*/ 102158 w 829734"/>
              <a:gd name="connsiteY1" fmla="*/ 0 h 612934"/>
              <a:gd name="connsiteX2" fmla="*/ 408613 w 829734"/>
              <a:gd name="connsiteY2" fmla="*/ 0 h 612934"/>
              <a:gd name="connsiteX3" fmla="*/ 727576 w 829734"/>
              <a:gd name="connsiteY3" fmla="*/ 0 h 612934"/>
              <a:gd name="connsiteX4" fmla="*/ 829734 w 829734"/>
              <a:gd name="connsiteY4" fmla="*/ 102158 h 612934"/>
              <a:gd name="connsiteX5" fmla="*/ 829734 w 829734"/>
              <a:gd name="connsiteY5" fmla="*/ 510776 h 612934"/>
              <a:gd name="connsiteX6" fmla="*/ 727576 w 829734"/>
              <a:gd name="connsiteY6" fmla="*/ 612934 h 612934"/>
              <a:gd name="connsiteX7" fmla="*/ 433630 w 829734"/>
              <a:gd name="connsiteY7" fmla="*/ 612934 h 612934"/>
              <a:gd name="connsiteX8" fmla="*/ 102158 w 829734"/>
              <a:gd name="connsiteY8" fmla="*/ 612934 h 612934"/>
              <a:gd name="connsiteX9" fmla="*/ 0 w 829734"/>
              <a:gd name="connsiteY9" fmla="*/ 510776 h 612934"/>
              <a:gd name="connsiteX10" fmla="*/ 0 w 829734"/>
              <a:gd name="connsiteY10" fmla="*/ 102158 h 61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9734" h="612934" fill="none" extrusionOk="0">
                <a:moveTo>
                  <a:pt x="0" y="102158"/>
                </a:moveTo>
                <a:cubicBezTo>
                  <a:pt x="2143" y="44101"/>
                  <a:pt x="48128" y="-1216"/>
                  <a:pt x="102158" y="0"/>
                </a:cubicBezTo>
                <a:cubicBezTo>
                  <a:pt x="251140" y="-6164"/>
                  <a:pt x="326833" y="22376"/>
                  <a:pt x="408613" y="0"/>
                </a:cubicBezTo>
                <a:cubicBezTo>
                  <a:pt x="490393" y="-22376"/>
                  <a:pt x="583603" y="33115"/>
                  <a:pt x="727576" y="0"/>
                </a:cubicBezTo>
                <a:cubicBezTo>
                  <a:pt x="786132" y="-1702"/>
                  <a:pt x="829408" y="33917"/>
                  <a:pt x="829734" y="102158"/>
                </a:cubicBezTo>
                <a:cubicBezTo>
                  <a:pt x="853597" y="289623"/>
                  <a:pt x="803601" y="379804"/>
                  <a:pt x="829734" y="510776"/>
                </a:cubicBezTo>
                <a:cubicBezTo>
                  <a:pt x="819071" y="555927"/>
                  <a:pt x="786793" y="600156"/>
                  <a:pt x="727576" y="612934"/>
                </a:cubicBezTo>
                <a:cubicBezTo>
                  <a:pt x="664702" y="614993"/>
                  <a:pt x="509374" y="580644"/>
                  <a:pt x="433630" y="612934"/>
                </a:cubicBezTo>
                <a:cubicBezTo>
                  <a:pt x="357886" y="645224"/>
                  <a:pt x="224583" y="577767"/>
                  <a:pt x="102158" y="612934"/>
                </a:cubicBezTo>
                <a:cubicBezTo>
                  <a:pt x="34979" y="615055"/>
                  <a:pt x="-1145" y="572981"/>
                  <a:pt x="0" y="510776"/>
                </a:cubicBezTo>
                <a:cubicBezTo>
                  <a:pt x="-6633" y="378045"/>
                  <a:pt x="17960" y="245661"/>
                  <a:pt x="0" y="102158"/>
                </a:cubicBezTo>
                <a:close/>
              </a:path>
              <a:path w="829734" h="612934" stroke="0" extrusionOk="0">
                <a:moveTo>
                  <a:pt x="0" y="102158"/>
                </a:moveTo>
                <a:cubicBezTo>
                  <a:pt x="4130" y="51335"/>
                  <a:pt x="44560" y="-10118"/>
                  <a:pt x="102158" y="0"/>
                </a:cubicBezTo>
                <a:cubicBezTo>
                  <a:pt x="183147" y="-22317"/>
                  <a:pt x="327955" y="13978"/>
                  <a:pt x="421121" y="0"/>
                </a:cubicBezTo>
                <a:cubicBezTo>
                  <a:pt x="514287" y="-13978"/>
                  <a:pt x="640047" y="17344"/>
                  <a:pt x="727576" y="0"/>
                </a:cubicBezTo>
                <a:cubicBezTo>
                  <a:pt x="782339" y="1013"/>
                  <a:pt x="833233" y="48384"/>
                  <a:pt x="829734" y="102158"/>
                </a:cubicBezTo>
                <a:cubicBezTo>
                  <a:pt x="844757" y="293195"/>
                  <a:pt x="801234" y="373075"/>
                  <a:pt x="829734" y="510776"/>
                </a:cubicBezTo>
                <a:cubicBezTo>
                  <a:pt x="830789" y="568649"/>
                  <a:pt x="778840" y="601704"/>
                  <a:pt x="727576" y="612934"/>
                </a:cubicBezTo>
                <a:cubicBezTo>
                  <a:pt x="568139" y="613513"/>
                  <a:pt x="507732" y="597093"/>
                  <a:pt x="408613" y="612934"/>
                </a:cubicBezTo>
                <a:cubicBezTo>
                  <a:pt x="309494" y="628775"/>
                  <a:pt x="250549" y="580995"/>
                  <a:pt x="102158" y="612934"/>
                </a:cubicBezTo>
                <a:cubicBezTo>
                  <a:pt x="48537" y="616716"/>
                  <a:pt x="8593" y="570209"/>
                  <a:pt x="0" y="510776"/>
                </a:cubicBezTo>
                <a:cubicBezTo>
                  <a:pt x="-38048" y="416763"/>
                  <a:pt x="26759" y="285193"/>
                  <a:pt x="0" y="102158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extLst>
              <a:ext uri="{C807C97D-BFC1-408E-A445-0C87EB9F89A2}">
                <ask:lineSketchStyleProps xmlns:ask="http://schemas.microsoft.com/office/drawing/2018/sketchyshapes" sd="11537007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EBDEC-A7E0-45D8-B455-D4B8E6F73B8B}"/>
              </a:ext>
            </a:extLst>
          </p:cNvPr>
          <p:cNvSpPr txBox="1"/>
          <p:nvPr/>
        </p:nvSpPr>
        <p:spPr>
          <a:xfrm>
            <a:off x="9219721" y="5948288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berMove"/>
              </a:rPr>
              <a:t>BDT 661.88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01FE0D-98B4-40AC-92B2-2FE212004C99}"/>
              </a:ext>
            </a:extLst>
          </p:cNvPr>
          <p:cNvSpPr/>
          <p:nvPr/>
        </p:nvSpPr>
        <p:spPr>
          <a:xfrm>
            <a:off x="1322520" y="3369361"/>
            <a:ext cx="9319803" cy="1009580"/>
          </a:xfrm>
          <a:prstGeom prst="roundRect">
            <a:avLst/>
          </a:prstGeom>
          <a:solidFill>
            <a:srgbClr val="90CAD8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 Premier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5FFE6-C474-44AA-887F-F3836DD34DE1}"/>
              </a:ext>
            </a:extLst>
          </p:cNvPr>
          <p:cNvSpPr/>
          <p:nvPr/>
        </p:nvSpPr>
        <p:spPr>
          <a:xfrm>
            <a:off x="7204949" y="3827452"/>
            <a:ext cx="321346" cy="35989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0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2645181" y="1745932"/>
            <a:ext cx="6883400" cy="3239187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31825"/>
            <a:ext cx="12173762" cy="53086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337455" y="3224688"/>
            <a:ext cx="2313515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Driver	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96000" y="3224687"/>
            <a:ext cx="2581274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 or Singin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E22FB3-E75D-413C-BF69-702E322D22BA}"/>
              </a:ext>
            </a:extLst>
          </p:cNvPr>
          <p:cNvCxnSpPr/>
          <p:nvPr/>
        </p:nvCxnSpPr>
        <p:spPr>
          <a:xfrm>
            <a:off x="5270093" y="3428998"/>
            <a:ext cx="241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29E5CA-1235-49D8-B779-D6ACFFFBC4F3}"/>
              </a:ext>
            </a:extLst>
          </p:cNvPr>
          <p:cNvCxnSpPr/>
          <p:nvPr/>
        </p:nvCxnSpPr>
        <p:spPr>
          <a:xfrm>
            <a:off x="8260943" y="3428998"/>
            <a:ext cx="241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51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326CA7-C984-4C41-95DE-6CB427288B74}"/>
              </a:ext>
            </a:extLst>
          </p:cNvPr>
          <p:cNvSpPr/>
          <p:nvPr/>
        </p:nvSpPr>
        <p:spPr>
          <a:xfrm>
            <a:off x="2645181" y="1745932"/>
            <a:ext cx="6883400" cy="3239187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711225"/>
            <a:ext cx="12173762" cy="5308600"/>
          </a:xfrm>
          <a:prstGeom prst="rect">
            <a:avLst/>
          </a:prstGeom>
          <a:blipFill dpi="0" rotWithShape="1">
            <a:blip r:embed="rId2">
              <a:alphaModFix am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912431" y="3224688"/>
            <a:ext cx="4691921" cy="408623"/>
          </a:xfrm>
          <a:prstGeom prst="roundRect">
            <a:avLst/>
          </a:prstGeom>
          <a:solidFill>
            <a:srgbClr val="B5FFFF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Enter phone number or email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4213" y="111602"/>
            <a:ext cx="2324100" cy="431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19711-0EB2-40FD-940C-645286780C62}"/>
              </a:ext>
            </a:extLst>
          </p:cNvPr>
          <p:cNvSpPr txBox="1"/>
          <p:nvPr/>
        </p:nvSpPr>
        <p:spPr>
          <a:xfrm>
            <a:off x="3912432" y="2162145"/>
            <a:ext cx="469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What’s your phone number or email?</a:t>
            </a:r>
          </a:p>
        </p:txBody>
      </p:sp>
      <p:sp>
        <p:nvSpPr>
          <p:cNvPr id="10" name="Rounded Rectangle 22">
            <a:extLst>
              <a:ext uri="{FF2B5EF4-FFF2-40B4-BE49-F238E27FC236}">
                <a16:creationId xmlns:a16="http://schemas.microsoft.com/office/drawing/2014/main" id="{300495BF-3FB1-4EEC-A0E0-56CE9792842B}"/>
              </a:ext>
            </a:extLst>
          </p:cNvPr>
          <p:cNvSpPr/>
          <p:nvPr/>
        </p:nvSpPr>
        <p:spPr>
          <a:xfrm>
            <a:off x="3912431" y="3864857"/>
            <a:ext cx="4691921" cy="408623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" panose="02000000000000000000" pitchFamily="2" charset="0"/>
              </a:rPr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57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</TotalTime>
  <Words>656</Words>
  <Application>Microsoft Office PowerPoint</Application>
  <PresentationFormat>Widescreen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Roboto</vt:lpstr>
      <vt:lpstr>UberMove</vt:lpstr>
      <vt:lpstr>UberMoveText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Samiul Hasan</dc:creator>
  <cp:lastModifiedBy>Raj Shovon</cp:lastModifiedBy>
  <cp:revision>31</cp:revision>
  <dcterms:created xsi:type="dcterms:W3CDTF">2024-12-05T15:43:18Z</dcterms:created>
  <dcterms:modified xsi:type="dcterms:W3CDTF">2024-12-12T04:48:27Z</dcterms:modified>
</cp:coreProperties>
</file>