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72" r:id="rId3"/>
    <p:sldId id="273" r:id="rId4"/>
    <p:sldId id="274" r:id="rId5"/>
    <p:sldId id="275" r:id="rId6"/>
    <p:sldId id="276" r:id="rId7"/>
    <p:sldId id="277" r:id="rId8"/>
    <p:sldId id="256" r:id="rId9"/>
    <p:sldId id="257" r:id="rId10"/>
    <p:sldId id="258" r:id="rId11"/>
    <p:sldId id="259" r:id="rId12"/>
    <p:sldId id="260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AD8"/>
    <a:srgbClr val="33CCCC"/>
    <a:srgbClr val="5F5F5F"/>
    <a:srgbClr val="808080"/>
    <a:srgbClr val="DDDDDD"/>
    <a:srgbClr val="1C1C1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57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5833D-6050-4C4E-B549-87A0A8D379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599" y="635000"/>
            <a:ext cx="8867531" cy="4762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Online</a:t>
            </a:r>
            <a:r>
              <a:rPr lang="en-US" sz="4000" i="1" dirty="0"/>
              <a:t> </a:t>
            </a:r>
            <a:r>
              <a:rPr lang="en-US" sz="4000" b="1" i="1" dirty="0"/>
              <a:t>Ride</a:t>
            </a:r>
            <a:r>
              <a:rPr lang="en-US" sz="4000" i="1" dirty="0"/>
              <a:t> </a:t>
            </a:r>
            <a:r>
              <a:rPr lang="en-US" sz="4000" b="1" i="1" dirty="0"/>
              <a:t>Sharing</a:t>
            </a:r>
            <a:r>
              <a:rPr lang="en-US" sz="4000" i="1" dirty="0"/>
              <a:t> </a:t>
            </a:r>
            <a:r>
              <a:rPr lang="en-US" sz="4000" b="1" i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5315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3400" y="850900"/>
            <a:ext cx="8978900" cy="55753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81426" y="2139316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DriverName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81426" y="2809874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814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5626" y="288607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DrivingLicenseNo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769" y="2149794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PhoneNumber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05626" y="340804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62376" y="3970015"/>
            <a:ext cx="2727324" cy="3962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CompanyId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22769" y="4002421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34050" y="5173991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781426" y="4627253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22769" y="4612980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5943600" y="4002421"/>
            <a:ext cx="419100" cy="232396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4921" y="990600"/>
            <a:ext cx="7797800" cy="537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08500" y="1094112"/>
            <a:ext cx="3890644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DriverVehicle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80103" y="2245359"/>
            <a:ext cx="2499998" cy="402592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DriverId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88994" y="3051489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53821" y="2647950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74969" y="3916669"/>
            <a:ext cx="1209675" cy="323850"/>
          </a:xfrm>
          <a:prstGeom prst="roundRect">
            <a:avLst>
              <a:gd name="adj" fmla="val 205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429250" y="2347591"/>
            <a:ext cx="400050" cy="3003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399144" y="2647950"/>
            <a:ext cx="516256" cy="40353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50900"/>
            <a:ext cx="8445500" cy="546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81426" y="2139316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CustomerName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81426" y="2809874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7814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5626" y="288607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847838" y="2196464"/>
            <a:ext cx="2931162" cy="381000"/>
          </a:xfrm>
          <a:prstGeom prst="roundRect">
            <a:avLst>
              <a:gd name="adj" fmla="val 0"/>
            </a:avLst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CustomerPhoneNumber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05626" y="340804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81426" y="3949068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34050" y="5083972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22769" y="395478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CustomerLongitude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4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0" y="305966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MethodType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9051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PaymentMethod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6361" y="4541147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23DD-05ED-3E51-2B41-4C649A870CCD}"/>
              </a:ext>
            </a:extLst>
          </p:cNvPr>
          <p:cNvSpPr txBox="1"/>
          <p:nvPr/>
        </p:nvSpPr>
        <p:spPr>
          <a:xfrm>
            <a:off x="4064000" y="235371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MethodTypeId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3362" y="2502343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InvoiceId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405088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3362" y="309569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Amount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3362" y="442865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PaymentDate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0860" y="5752665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3362" y="369625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Status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A96DAA8-3FC8-8A98-F2EE-73FFADF95585}"/>
              </a:ext>
            </a:extLst>
          </p:cNvPr>
          <p:cNvSpPr/>
          <p:nvPr/>
        </p:nvSpPr>
        <p:spPr>
          <a:xfrm>
            <a:off x="6515561" y="2534548"/>
            <a:ext cx="309562" cy="247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12CF-D6D3-612A-50F0-389326F1F7EB}"/>
              </a:ext>
            </a:extLst>
          </p:cNvPr>
          <p:cNvSpPr txBox="1"/>
          <p:nvPr/>
        </p:nvSpPr>
        <p:spPr>
          <a:xfrm>
            <a:off x="3663362" y="193464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PaymentId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6541" y="2733201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Message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8495"/>
            <a:ext cx="12192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215" y="6223197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E71CA-858D-4F04-6CA5-3DA2C33D5BEF}"/>
              </a:ext>
            </a:extLst>
          </p:cNvPr>
          <p:cNvSpPr txBox="1"/>
          <p:nvPr/>
        </p:nvSpPr>
        <p:spPr>
          <a:xfrm>
            <a:off x="3966541" y="2078542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ChatId</a:t>
            </a:r>
            <a:r>
              <a:rPr lang="en-US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A9678-0EAC-E334-3AA8-C159F4041972}"/>
              </a:ext>
            </a:extLst>
          </p:cNvPr>
          <p:cNvSpPr txBox="1"/>
          <p:nvPr/>
        </p:nvSpPr>
        <p:spPr>
          <a:xfrm>
            <a:off x="3966541" y="327243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ChatTime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D189E-574A-A66D-3908-E455C3CD78DA}"/>
              </a:ext>
            </a:extLst>
          </p:cNvPr>
          <p:cNvSpPr txBox="1"/>
          <p:nvPr/>
        </p:nvSpPr>
        <p:spPr>
          <a:xfrm>
            <a:off x="3966541" y="445088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CustomerId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4598C-D6FD-E612-9E14-E0671CFB3511}"/>
              </a:ext>
            </a:extLst>
          </p:cNvPr>
          <p:cNvSpPr txBox="1"/>
          <p:nvPr/>
        </p:nvSpPr>
        <p:spPr>
          <a:xfrm>
            <a:off x="3966541" y="3861357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EmployeeId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14EA3-70E8-0BDC-0C69-EB39ED51BD77}"/>
              </a:ext>
            </a:extLst>
          </p:cNvPr>
          <p:cNvSpPr txBox="1"/>
          <p:nvPr/>
        </p:nvSpPr>
        <p:spPr>
          <a:xfrm>
            <a:off x="4017924" y="508797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SenderType 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9462848-E4E0-A07F-5EF6-7E539526EA91}"/>
              </a:ext>
            </a:extLst>
          </p:cNvPr>
          <p:cNvSpPr/>
          <p:nvPr/>
        </p:nvSpPr>
        <p:spPr>
          <a:xfrm>
            <a:off x="6966527" y="4471732"/>
            <a:ext cx="322036" cy="36933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85FE1E2-EA1D-582F-DEF9-BF6ADF2B2E48}"/>
              </a:ext>
            </a:extLst>
          </p:cNvPr>
          <p:cNvSpPr/>
          <p:nvPr/>
        </p:nvSpPr>
        <p:spPr>
          <a:xfrm>
            <a:off x="6962833" y="3883885"/>
            <a:ext cx="290513" cy="3184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3800" y="29682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CompanyName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3003"/>
            <a:ext cx="12192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800" y="4056777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Address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3801" y="35027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PhoneNumber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9244" y="6005923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3800" y="468572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Email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85FEE-9816-E0EC-FF44-A174829AD66B}"/>
              </a:ext>
            </a:extLst>
          </p:cNvPr>
          <p:cNvSpPr txBox="1"/>
          <p:nvPr/>
        </p:nvSpPr>
        <p:spPr>
          <a:xfrm>
            <a:off x="3913800" y="24337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CompanyId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65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0" y="254235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EmployeeName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5588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0" y="4267034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IsLive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4000" y="309126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PhoneNumber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8900" y="5572641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4000" y="366049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Email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AED60-2F42-8493-8E72-3D518BF0DD0E}"/>
              </a:ext>
            </a:extLst>
          </p:cNvPr>
          <p:cNvSpPr txBox="1"/>
          <p:nvPr/>
        </p:nvSpPr>
        <p:spPr>
          <a:xfrm>
            <a:off x="4064000" y="203436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EmployeeId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2A1CC-36D4-74B7-AE89-21DF2A6BB6BC}"/>
              </a:ext>
            </a:extLst>
          </p:cNvPr>
          <p:cNvSpPr/>
          <p:nvPr/>
        </p:nvSpPr>
        <p:spPr>
          <a:xfrm>
            <a:off x="7053941" y="4289775"/>
            <a:ext cx="344713" cy="323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08DBF85-14F8-436E-C684-32A609C660F0}"/>
              </a:ext>
            </a:extLst>
          </p:cNvPr>
          <p:cNvSpPr/>
          <p:nvPr/>
        </p:nvSpPr>
        <p:spPr>
          <a:xfrm rot="18490048" flipV="1">
            <a:off x="7085298" y="4328664"/>
            <a:ext cx="342064" cy="186030"/>
          </a:xfrm>
          <a:prstGeom prst="halfFrame">
            <a:avLst>
              <a:gd name="adj1" fmla="val 16151"/>
              <a:gd name="adj2" fmla="val 3333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86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RideBook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8841" y="114766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CustomerId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1347" y="114766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DriverVehicleId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841" y="181325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SourceLaitude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48669" y="181325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SourceLongtiude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841" y="242589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DestinationLatitude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8669" y="242589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8841" y="312766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8669" y="312766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CustomerLongitude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8841" y="374348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StartTime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8669" y="374348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EndTime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8841" y="446194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8669" y="446194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TotalFare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88841" y="5051497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8669" y="5051497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8841" y="5641050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48669" y="5641050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DistanceInMeter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9386594" y="1284534"/>
            <a:ext cx="270590" cy="1201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76058" y="5142060"/>
            <a:ext cx="223934" cy="18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L-Shape 46"/>
          <p:cNvSpPr/>
          <p:nvPr/>
        </p:nvSpPr>
        <p:spPr>
          <a:xfrm rot="19074116">
            <a:off x="4398234" y="5142386"/>
            <a:ext cx="233265" cy="104547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16" y="6146890"/>
            <a:ext cx="15850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RideTrack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RideBookId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RideTrackLaitude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RideTrackLongtiude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1346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TrackTime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318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34430" y="2341298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44057" y="2341297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28406" y="378423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 Search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3534430" y="2936663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344057" y="2936662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/>
              <a:t>FareDetail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3357" y="165738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VehicleTypeId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3356" y="3673719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BaseFare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357" y="232297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TotalFare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57" y="293561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75" y="4530641"/>
            <a:ext cx="1585097" cy="493819"/>
          </a:xfrm>
          <a:prstGeom prst="rect">
            <a:avLst/>
          </a:prstGeom>
        </p:spPr>
      </p:pic>
      <p:sp>
        <p:nvSpPr>
          <p:cNvPr id="15" name="Isosceles Triangle 14"/>
          <p:cNvSpPr/>
          <p:nvPr/>
        </p:nvSpPr>
        <p:spPr>
          <a:xfrm rot="10800000">
            <a:off x="7175239" y="1781971"/>
            <a:ext cx="270590" cy="1201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8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Invoice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PaymentTime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Amount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Particular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CustomerId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PaymentMethod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94" y="2948286"/>
            <a:ext cx="30480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Bank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BankName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CompanyId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BranchName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AccountNumber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05" y="2276969"/>
            <a:ext cx="30480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C35EF-024F-4F4C-801E-F682C048F3F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oundRect">
            <a:avLst/>
          </a:prstGeom>
          <a:solidFill>
            <a:srgbClr val="5F5F5F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3819F1-FEAA-4B5D-AC52-40CF415B581B}"/>
              </a:ext>
            </a:extLst>
          </p:cNvPr>
          <p:cNvSpPr/>
          <p:nvPr/>
        </p:nvSpPr>
        <p:spPr>
          <a:xfrm>
            <a:off x="4308778" y="1299896"/>
            <a:ext cx="3361267" cy="40096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976C-8570-4DE2-B501-028C72CC5C3D}"/>
              </a:ext>
            </a:extLst>
          </p:cNvPr>
          <p:cNvSpPr txBox="1"/>
          <p:nvPr/>
        </p:nvSpPr>
        <p:spPr>
          <a:xfrm>
            <a:off x="4412885" y="1711892"/>
            <a:ext cx="192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Price Breakdown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5FCA2-07F6-4C86-B131-F5EC1343784B}"/>
              </a:ext>
            </a:extLst>
          </p:cNvPr>
          <p:cNvSpPr txBox="1"/>
          <p:nvPr/>
        </p:nvSpPr>
        <p:spPr>
          <a:xfrm>
            <a:off x="7123115" y="1426191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805FE-8D1B-41DD-9FF1-F7FF1D748937}"/>
              </a:ext>
            </a:extLst>
          </p:cNvPr>
          <p:cNvSpPr txBox="1"/>
          <p:nvPr/>
        </p:nvSpPr>
        <p:spPr>
          <a:xfrm>
            <a:off x="4412884" y="2065972"/>
            <a:ext cx="3074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Your fare will be the price presented before the trip or based on the rates below and other applicable surcharges and adjustments.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4D584-FE39-4D49-B342-B06ED1410A47}"/>
              </a:ext>
            </a:extLst>
          </p:cNvPr>
          <p:cNvSpPr txBox="1"/>
          <p:nvPr/>
        </p:nvSpPr>
        <p:spPr>
          <a:xfrm>
            <a:off x="4412884" y="2624363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Base Fare-----------------------------------------------BDT 119.24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0F00D-287D-4895-AFFE-A3C380DEF7DF}"/>
              </a:ext>
            </a:extLst>
          </p:cNvPr>
          <p:cNvSpPr txBox="1"/>
          <p:nvPr/>
        </p:nvSpPr>
        <p:spPr>
          <a:xfrm>
            <a:off x="4412884" y="2887528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Minimum Fare----------------------------------------BDT 206.56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DA7EA-EA81-46A5-9DAA-2389502E2CEC}"/>
              </a:ext>
            </a:extLst>
          </p:cNvPr>
          <p:cNvSpPr txBox="1"/>
          <p:nvPr/>
        </p:nvSpPr>
        <p:spPr>
          <a:xfrm>
            <a:off x="4412884" y="3137171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+ Per Kilometer----------------------------------------BDT 13.24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84BE6-1A71-47FF-B388-CD4FC6E6C7F2}"/>
              </a:ext>
            </a:extLst>
          </p:cNvPr>
          <p:cNvSpPr txBox="1"/>
          <p:nvPr/>
        </p:nvSpPr>
        <p:spPr>
          <a:xfrm>
            <a:off x="4412884" y="3437269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Booking Fee---------------------------------------------BDT 19.24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06037-4944-43C5-8C06-00FF9788EB6A}"/>
              </a:ext>
            </a:extLst>
          </p:cNvPr>
          <p:cNvSpPr txBox="1"/>
          <p:nvPr/>
        </p:nvSpPr>
        <p:spPr>
          <a:xfrm>
            <a:off x="4412884" y="3856564"/>
            <a:ext cx="307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Additional wait time charges may apply to your trip if the driver has waited 5 minute(s): BDT 3.00 per minute.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AF43-15C7-4BFF-8397-2E19E66FAD96}"/>
              </a:ext>
            </a:extLst>
          </p:cNvPr>
          <p:cNvSpPr/>
          <p:nvPr/>
        </p:nvSpPr>
        <p:spPr>
          <a:xfrm>
            <a:off x="4597400" y="4676200"/>
            <a:ext cx="2810933" cy="36933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9641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223025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Premier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5FFE6-C474-44AA-887F-F3836DD34DE1}"/>
              </a:ext>
            </a:extLst>
          </p:cNvPr>
          <p:cNvSpPr/>
          <p:nvPr/>
        </p:nvSpPr>
        <p:spPr>
          <a:xfrm>
            <a:off x="7204949" y="2688344"/>
            <a:ext cx="321346" cy="3598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223025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Chancel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9E10BE-1E8C-4C55-B27B-01F9C49C8FDF}"/>
              </a:ext>
            </a:extLst>
          </p:cNvPr>
          <p:cNvSpPr/>
          <p:nvPr/>
        </p:nvSpPr>
        <p:spPr>
          <a:xfrm>
            <a:off x="1322519" y="3372870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36E41A-0700-45FB-A543-E796EDE039EE}"/>
              </a:ext>
            </a:extLst>
          </p:cNvPr>
          <p:cNvSpPr/>
          <p:nvPr/>
        </p:nvSpPr>
        <p:spPr>
          <a:xfrm>
            <a:off x="1322519" y="449752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91C779-240C-4303-9BE3-90400B4662CA}"/>
              </a:ext>
            </a:extLst>
          </p:cNvPr>
          <p:cNvSpPr/>
          <p:nvPr/>
        </p:nvSpPr>
        <p:spPr>
          <a:xfrm>
            <a:off x="1322519" y="5634152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3369361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Premier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5FFE6-C474-44AA-887F-F3836DD34DE1}"/>
              </a:ext>
            </a:extLst>
          </p:cNvPr>
          <p:cNvSpPr/>
          <p:nvPr/>
        </p:nvSpPr>
        <p:spPr>
          <a:xfrm>
            <a:off x="7204949" y="3827452"/>
            <a:ext cx="321346" cy="3598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38858" y="542925"/>
            <a:ext cx="9781541" cy="53086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65626" y="2154555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VehicleTypeId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65626" y="265747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VehicleTypeName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33876" y="3286125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PerKmFare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24412" y="4303394"/>
            <a:ext cx="1209675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57700" y="1358900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VehicleType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2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44800" y="1270000"/>
            <a:ext cx="7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800" y="1315719"/>
            <a:ext cx="7137400" cy="50977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02026" y="2130113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VehicleBrand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026" y="2798766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020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VehicleChassisNo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14196" y="2872171"/>
            <a:ext cx="2713129" cy="464437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VehicleRegistrationNo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05626" y="2117646"/>
            <a:ext cx="2598417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05626" y="3488692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VehicleLicence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75026" y="3885092"/>
            <a:ext cx="2708274" cy="393286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VehicleTypeId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34050" y="5083972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2769" y="3960261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27369" y="3960261"/>
            <a:ext cx="455931" cy="28574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7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635</Words>
  <Application>Microsoft Office PowerPoint</Application>
  <PresentationFormat>Widescreen</PresentationFormat>
  <Paragraphs>255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Roboto</vt:lpstr>
      <vt:lpstr>UberMove</vt:lpstr>
      <vt:lpstr>UberMoveText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Samiul Hasan</dc:creator>
  <cp:lastModifiedBy>Raj Shovon</cp:lastModifiedBy>
  <cp:revision>26</cp:revision>
  <dcterms:created xsi:type="dcterms:W3CDTF">2024-12-05T15:43:18Z</dcterms:created>
  <dcterms:modified xsi:type="dcterms:W3CDTF">2024-12-11T14:13:40Z</dcterms:modified>
</cp:coreProperties>
</file>