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08" y="87230"/>
            <a:ext cx="1915688" cy="8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2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054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01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6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6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3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6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3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812" y="197961"/>
            <a:ext cx="1873578" cy="10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66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Arial Black" panose="020B0A04020102020204" pitchFamily="34" charset="0"/>
              </a:rPr>
              <a:t>FRESHBITES </a:t>
            </a:r>
            <a:r>
              <a:rPr sz="4400" b="1" dirty="0" smtClean="0">
                <a:latin typeface="Arial Black" panose="020B0A04020102020204" pitchFamily="34" charset="0"/>
              </a:rPr>
              <a:t>Co</a:t>
            </a:r>
            <a:r>
              <a:rPr sz="4400" b="1" dirty="0">
                <a:latin typeface="Arial Black" panose="020B0A04020102020204" pitchFamily="34" charset="0"/>
              </a:rPr>
              <a:t>. Marketing Strategy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We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Mission: To deliver the best quality food and beverages under the FreshBites Co. brand.</a:t>
            </a:r>
          </a:p>
          <a:p>
            <a:r>
              <a:t>Vision: To be a global leader in the food &amp; beverage industry.</a:t>
            </a:r>
          </a:p>
          <a:p>
            <a:r>
              <a:t>Core Values: Quality, Customer Satisfaction, and Innovation.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Freshly Brewed Coffee</a:t>
            </a:r>
          </a:p>
          <a:p>
            <a:r>
              <a:t>- Organic Juices</a:t>
            </a:r>
          </a:p>
          <a:p>
            <a:r>
              <a:t>- Gourmet Snacks</a:t>
            </a:r>
          </a:p>
          <a:p>
            <a:r>
              <a:t>- Healthy Meal Kits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We Serve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cater to a diverse range of customers:</a:t>
            </a:r>
          </a:p>
          <a:p>
            <a:r>
              <a:t>- Young adults seeking trendy beverages.</a:t>
            </a:r>
          </a:p>
          <a:p>
            <a:r>
              <a:t>- Families looking for healthy meal options.</a:t>
            </a:r>
          </a:p>
          <a:p>
            <a:r>
              <a:t>- Health-conscious individuals who prefer organic products.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Social Media Campaigns to engage customers.</a:t>
            </a:r>
          </a:p>
          <a:p>
            <a:r>
              <a:t>- Partnerships with local businesses for promotions.</a:t>
            </a:r>
          </a:p>
          <a:p>
            <a:r>
              <a:t>- Seasonal discounts and special offers.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launches include:</a:t>
            </a:r>
          </a:p>
          <a:p>
            <a:r>
              <a:t>- Premium Cold Brew Coffee.</a:t>
            </a:r>
          </a:p>
          <a:p>
            <a:r>
              <a:t>- Exotic Fruit Juices.</a:t>
            </a:r>
          </a:p>
          <a:p>
            <a:r>
              <a:t>- Ready-to-eat Gourmet Meals.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Let’s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Office Address: 123 Fresh Street, Flavor Town</a:t>
            </a:r>
          </a:p>
          <a:p>
            <a:r>
              <a:t>Email: contact@freshbitesco..com</a:t>
            </a:r>
          </a:p>
          <a:p>
            <a:r>
              <a:t>Phone: +123 456 7890</a:t>
            </a:r>
          </a:p>
          <a:p>
            <a:r>
              <a:t>Website: www.freshbitesco..com</a:t>
            </a:r>
          </a:p>
          <a:p>
            <a:r>
              <a:t>Social Media: Follow us on Facebook, Instagram, and Twitter.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190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Century Gothic</vt:lpstr>
      <vt:lpstr>Wingdings 3</vt:lpstr>
      <vt:lpstr>Ion</vt:lpstr>
      <vt:lpstr>FRESHBITES Co. Marketing Strategy</vt:lpstr>
      <vt:lpstr>Who We Are</vt:lpstr>
      <vt:lpstr>Our Products</vt:lpstr>
      <vt:lpstr>Who We Serve</vt:lpstr>
      <vt:lpstr>How We Market</vt:lpstr>
      <vt:lpstr>What’s Next?</vt:lpstr>
      <vt:lpstr>Let’s Connect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FBites Co. Marketing Strategy</dc:title>
  <dc:subject/>
  <dc:creator>user</dc:creator>
  <cp:keywords/>
  <dc:description>generated using python-pptx</dc:description>
  <cp:lastModifiedBy>user</cp:lastModifiedBy>
  <cp:revision>4</cp:revision>
  <dcterms:created xsi:type="dcterms:W3CDTF">2013-01-27T09:14:16Z</dcterms:created>
  <dcterms:modified xsi:type="dcterms:W3CDTF">2024-12-09T17:18:43Z</dcterms:modified>
  <cp:category/>
</cp:coreProperties>
</file>