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9" r:id="rId4"/>
    <p:sldId id="274" r:id="rId5"/>
    <p:sldId id="280" r:id="rId6"/>
    <p:sldId id="258" r:id="rId7"/>
    <p:sldId id="282" r:id="rId8"/>
    <p:sldId id="305" r:id="rId9"/>
    <p:sldId id="275" r:id="rId10"/>
    <p:sldId id="270" r:id="rId11"/>
    <p:sldId id="306" r:id="rId12"/>
    <p:sldId id="268" r:id="rId13"/>
  </p:sldIdLst>
  <p:sldSz cx="9144000" cy="5143500" type="screen16x9"/>
  <p:notesSz cx="6858000" cy="9144000"/>
  <p:embeddedFontLst>
    <p:embeddedFont>
      <p:font typeface="Figtree Black" pitchFamily="2" charset="0"/>
      <p:bold r:id="rId15"/>
      <p:italic r:id="rId16"/>
      <p:boldItalic r:id="rId17"/>
    </p:embeddedFont>
    <p:embeddedFont>
      <p:font typeface="Hanken Grotesk" pitchFamily="2" charset="77"/>
      <p:regular r:id="rId18"/>
      <p:bold r:id="rId19"/>
      <p:italic r:id="rId20"/>
      <p:boldItalic r:id="rId21"/>
    </p:embeddedFont>
    <p:embeddedFont>
      <p:font typeface="Hanken Grotesk Light" pitchFamily="2" charset="77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BA9674-108F-4CE7-BE47-C791934DAF96}">
  <a:tblStyle styleId="{3DBA9674-108F-4CE7-BE47-C791934DAF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5"/>
    <p:restoredTop sz="94829"/>
  </p:normalViewPr>
  <p:slideViewPr>
    <p:cSldViewPr snapToGrid="0">
      <p:cViewPr varScale="1">
        <p:scale>
          <a:sx n="202" d="100"/>
          <a:sy n="202" d="100"/>
        </p:scale>
        <p:origin x="111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28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dd46dd1d67_2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dd46dd1d67_2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dd46dd1d67_2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dd46dd1d67_2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892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3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5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6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7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8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2" r:id="rId8"/>
    <p:sldLayoutId id="2147483667" r:id="rId9"/>
    <p:sldLayoutId id="2147483668" r:id="rId10"/>
    <p:sldLayoutId id="2147483669" r:id="rId11"/>
    <p:sldLayoutId id="2147483671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117320"/>
            <a:ext cx="4601074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High Performance Computing</a:t>
            </a:r>
            <a:endParaRPr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928576" y="2575545"/>
            <a:ext cx="2915799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Professor : Dr. Maryam S. Hosseini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748991D-B067-C654-5237-87DB696B5A0E}"/>
              </a:ext>
            </a:extLst>
          </p:cNvPr>
          <p:cNvSpPr txBox="1">
            <a:spLocks/>
          </p:cNvSpPr>
          <p:nvPr/>
        </p:nvSpPr>
        <p:spPr>
          <a:xfrm>
            <a:off x="1087125" y="3148903"/>
            <a:ext cx="3087926" cy="136638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TEAM_KS3</a:t>
            </a:r>
          </a:p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Keerthi Yenumula</a:t>
            </a:r>
          </a:p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Sunavya Varagani</a:t>
            </a:r>
          </a:p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Saqlain Mohammed</a:t>
            </a:r>
          </a:p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Saaketh Garlapati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Challenges</a:t>
            </a:r>
            <a:endParaRPr dirty="0"/>
          </a:p>
        </p:txBody>
      </p:sp>
      <p:sp>
        <p:nvSpPr>
          <p:cNvPr id="544" name="Google Shape;544;p47"/>
          <p:cNvSpPr txBox="1">
            <a:spLocks noGrp="1"/>
          </p:cNvSpPr>
          <p:nvPr>
            <p:ph type="subTitle" idx="1"/>
          </p:nvPr>
        </p:nvSpPr>
        <p:spPr>
          <a:xfrm>
            <a:off x="874134" y="2053112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in Exploiting HPC Architectures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5" name="Google Shape;545;p47"/>
          <p:cNvSpPr txBox="1">
            <a:spLocks noGrp="1"/>
          </p:cNvSpPr>
          <p:nvPr>
            <p:ph type="subTitle" idx="2"/>
          </p:nvPr>
        </p:nvSpPr>
        <p:spPr>
          <a:xfrm>
            <a:off x="3319800" y="2053112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Optimizing Code for Parallel Execution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9" name="Google Shape;549;p47"/>
          <p:cNvSpPr txBox="1">
            <a:spLocks noGrp="1"/>
          </p:cNvSpPr>
          <p:nvPr>
            <p:ph type="subTitle" idx="3"/>
          </p:nvPr>
        </p:nvSpPr>
        <p:spPr>
          <a:xfrm>
            <a:off x="909484" y="3581090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Software Complexity</a:t>
            </a:r>
            <a:endParaRPr dirty="0"/>
          </a:p>
        </p:txBody>
      </p:sp>
      <p:sp>
        <p:nvSpPr>
          <p:cNvPr id="550" name="Google Shape;550;p47"/>
          <p:cNvSpPr txBox="1">
            <a:spLocks noGrp="1"/>
          </p:cNvSpPr>
          <p:nvPr>
            <p:ph type="subTitle" idx="4"/>
          </p:nvPr>
        </p:nvSpPr>
        <p:spPr>
          <a:xfrm>
            <a:off x="3319800" y="3581090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Solutions: Performance-Oriented Software Design</a:t>
            </a:r>
            <a:endParaRPr dirty="0"/>
          </a:p>
        </p:txBody>
      </p:sp>
      <p:sp>
        <p:nvSpPr>
          <p:cNvPr id="551" name="Google Shape;551;p47"/>
          <p:cNvSpPr txBox="1">
            <a:spLocks noGrp="1"/>
          </p:cNvSpPr>
          <p:nvPr>
            <p:ph type="subTitle" idx="5"/>
          </p:nvPr>
        </p:nvSpPr>
        <p:spPr>
          <a:xfrm>
            <a:off x="5764965" y="2055150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 Portability Across </a:t>
            </a:r>
          </a:p>
          <a:p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Architectures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Google Shape;552;p47"/>
          <p:cNvSpPr txBox="1">
            <a:spLocks noGrp="1"/>
          </p:cNvSpPr>
          <p:nvPr>
            <p:ph type="subTitle" idx="6"/>
          </p:nvPr>
        </p:nvSpPr>
        <p:spPr>
          <a:xfrm>
            <a:off x="5765466" y="3581090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Solutions: Abstraction Layers and Domain-Specific Languages</a:t>
            </a:r>
            <a:endParaRPr dirty="0"/>
          </a:p>
        </p:txBody>
      </p:sp>
      <p:grpSp>
        <p:nvGrpSpPr>
          <p:cNvPr id="556" name="Google Shape;556;p47"/>
          <p:cNvGrpSpPr/>
          <p:nvPr/>
        </p:nvGrpSpPr>
        <p:grpSpPr>
          <a:xfrm>
            <a:off x="6692903" y="2955775"/>
            <a:ext cx="344725" cy="321400"/>
            <a:chOff x="4006113" y="3669350"/>
            <a:chExt cx="344725" cy="321400"/>
          </a:xfrm>
        </p:grpSpPr>
        <p:sp>
          <p:nvSpPr>
            <p:cNvPr id="557" name="Google Shape;557;p47"/>
            <p:cNvSpPr/>
            <p:nvPr/>
          </p:nvSpPr>
          <p:spPr>
            <a:xfrm>
              <a:off x="4023038" y="3669350"/>
              <a:ext cx="309875" cy="199675"/>
            </a:xfrm>
            <a:custGeom>
              <a:avLst/>
              <a:gdLst/>
              <a:ahLst/>
              <a:cxnLst/>
              <a:rect l="l" t="t" r="r" b="b"/>
              <a:pathLst>
                <a:path w="12395" h="7987" extrusionOk="0">
                  <a:moveTo>
                    <a:pt x="6192" y="0"/>
                  </a:moveTo>
                  <a:cubicBezTo>
                    <a:pt x="6069" y="0"/>
                    <a:pt x="5936" y="82"/>
                    <a:pt x="5895" y="216"/>
                  </a:cubicBezTo>
                  <a:cubicBezTo>
                    <a:pt x="5598" y="1323"/>
                    <a:pt x="4572" y="2092"/>
                    <a:pt x="3424" y="2092"/>
                  </a:cubicBezTo>
                  <a:cubicBezTo>
                    <a:pt x="2778" y="2092"/>
                    <a:pt x="2348" y="1876"/>
                    <a:pt x="2225" y="1794"/>
                  </a:cubicBezTo>
                  <a:cubicBezTo>
                    <a:pt x="2143" y="1753"/>
                    <a:pt x="2092" y="1753"/>
                    <a:pt x="2010" y="1753"/>
                  </a:cubicBezTo>
                  <a:cubicBezTo>
                    <a:pt x="1887" y="1753"/>
                    <a:pt x="1712" y="1876"/>
                    <a:pt x="1712" y="2051"/>
                  </a:cubicBezTo>
                  <a:cubicBezTo>
                    <a:pt x="1712" y="2092"/>
                    <a:pt x="1753" y="2133"/>
                    <a:pt x="1753" y="2174"/>
                  </a:cubicBezTo>
                  <a:cubicBezTo>
                    <a:pt x="2143" y="2861"/>
                    <a:pt x="2184" y="3670"/>
                    <a:pt x="1887" y="4398"/>
                  </a:cubicBezTo>
                  <a:cubicBezTo>
                    <a:pt x="1579" y="5167"/>
                    <a:pt x="984" y="5680"/>
                    <a:pt x="216" y="5936"/>
                  </a:cubicBezTo>
                  <a:cubicBezTo>
                    <a:pt x="93" y="5977"/>
                    <a:pt x="0" y="6059"/>
                    <a:pt x="0" y="6192"/>
                  </a:cubicBezTo>
                  <a:cubicBezTo>
                    <a:pt x="0" y="6315"/>
                    <a:pt x="93" y="6449"/>
                    <a:pt x="216" y="6490"/>
                  </a:cubicBezTo>
                  <a:cubicBezTo>
                    <a:pt x="984" y="6705"/>
                    <a:pt x="1579" y="7258"/>
                    <a:pt x="1887" y="7986"/>
                  </a:cubicBezTo>
                  <a:lnTo>
                    <a:pt x="2440" y="7771"/>
                  </a:lnTo>
                  <a:cubicBezTo>
                    <a:pt x="2143" y="7084"/>
                    <a:pt x="1671" y="6531"/>
                    <a:pt x="1066" y="6192"/>
                  </a:cubicBezTo>
                  <a:cubicBezTo>
                    <a:pt x="1671" y="5854"/>
                    <a:pt x="2143" y="5290"/>
                    <a:pt x="2440" y="4655"/>
                  </a:cubicBezTo>
                  <a:cubicBezTo>
                    <a:pt x="2696" y="3968"/>
                    <a:pt x="2737" y="3240"/>
                    <a:pt x="2563" y="2563"/>
                  </a:cubicBezTo>
                  <a:lnTo>
                    <a:pt x="2563" y="2563"/>
                  </a:lnTo>
                  <a:cubicBezTo>
                    <a:pt x="2819" y="2645"/>
                    <a:pt x="3117" y="2686"/>
                    <a:pt x="3424" y="2686"/>
                  </a:cubicBezTo>
                  <a:cubicBezTo>
                    <a:pt x="4101" y="2686"/>
                    <a:pt x="4747" y="2471"/>
                    <a:pt x="5300" y="2051"/>
                  </a:cubicBezTo>
                  <a:cubicBezTo>
                    <a:pt x="5680" y="1794"/>
                    <a:pt x="5987" y="1446"/>
                    <a:pt x="6192" y="1067"/>
                  </a:cubicBezTo>
                  <a:cubicBezTo>
                    <a:pt x="6541" y="1661"/>
                    <a:pt x="7094" y="2133"/>
                    <a:pt x="7781" y="2430"/>
                  </a:cubicBezTo>
                  <a:cubicBezTo>
                    <a:pt x="8165" y="2585"/>
                    <a:pt x="8583" y="2661"/>
                    <a:pt x="9004" y="2661"/>
                  </a:cubicBezTo>
                  <a:cubicBezTo>
                    <a:pt x="9281" y="2661"/>
                    <a:pt x="9559" y="2628"/>
                    <a:pt x="9831" y="2563"/>
                  </a:cubicBezTo>
                  <a:lnTo>
                    <a:pt x="9831" y="2563"/>
                  </a:lnTo>
                  <a:cubicBezTo>
                    <a:pt x="9657" y="3240"/>
                    <a:pt x="9698" y="3968"/>
                    <a:pt x="9954" y="4655"/>
                  </a:cubicBezTo>
                  <a:cubicBezTo>
                    <a:pt x="10252" y="5290"/>
                    <a:pt x="10723" y="5854"/>
                    <a:pt x="11369" y="6192"/>
                  </a:cubicBezTo>
                  <a:cubicBezTo>
                    <a:pt x="10723" y="6531"/>
                    <a:pt x="10252" y="7084"/>
                    <a:pt x="9954" y="7771"/>
                  </a:cubicBezTo>
                  <a:lnTo>
                    <a:pt x="10508" y="7986"/>
                  </a:lnTo>
                  <a:cubicBezTo>
                    <a:pt x="10805" y="7258"/>
                    <a:pt x="11451" y="6705"/>
                    <a:pt x="12179" y="6490"/>
                  </a:cubicBezTo>
                  <a:cubicBezTo>
                    <a:pt x="12302" y="6449"/>
                    <a:pt x="12394" y="6315"/>
                    <a:pt x="12394" y="6192"/>
                  </a:cubicBezTo>
                  <a:cubicBezTo>
                    <a:pt x="12394" y="6059"/>
                    <a:pt x="12302" y="5977"/>
                    <a:pt x="12179" y="5936"/>
                  </a:cubicBezTo>
                  <a:cubicBezTo>
                    <a:pt x="11451" y="5680"/>
                    <a:pt x="10805" y="5167"/>
                    <a:pt x="10508" y="4398"/>
                  </a:cubicBezTo>
                  <a:cubicBezTo>
                    <a:pt x="10211" y="3670"/>
                    <a:pt x="10252" y="2861"/>
                    <a:pt x="10641" y="2174"/>
                  </a:cubicBezTo>
                  <a:cubicBezTo>
                    <a:pt x="10682" y="2133"/>
                    <a:pt x="10682" y="2092"/>
                    <a:pt x="10682" y="2051"/>
                  </a:cubicBezTo>
                  <a:cubicBezTo>
                    <a:pt x="10682" y="1876"/>
                    <a:pt x="10549" y="1753"/>
                    <a:pt x="10385" y="1753"/>
                  </a:cubicBezTo>
                  <a:lnTo>
                    <a:pt x="10252" y="1753"/>
                  </a:lnTo>
                  <a:cubicBezTo>
                    <a:pt x="9844" y="1966"/>
                    <a:pt x="9410" y="2072"/>
                    <a:pt x="8979" y="2072"/>
                  </a:cubicBezTo>
                  <a:cubicBezTo>
                    <a:pt x="8642" y="2072"/>
                    <a:pt x="8306" y="2007"/>
                    <a:pt x="7986" y="1876"/>
                  </a:cubicBezTo>
                  <a:cubicBezTo>
                    <a:pt x="7269" y="1579"/>
                    <a:pt x="6705" y="985"/>
                    <a:pt x="6500" y="216"/>
                  </a:cubicBezTo>
                  <a:cubicBezTo>
                    <a:pt x="6448" y="82"/>
                    <a:pt x="6325" y="0"/>
                    <a:pt x="619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4006113" y="3751625"/>
              <a:ext cx="344725" cy="239125"/>
            </a:xfrm>
            <a:custGeom>
              <a:avLst/>
              <a:gdLst/>
              <a:ahLst/>
              <a:cxnLst/>
              <a:rect l="l" t="t" r="r" b="b"/>
              <a:pathLst>
                <a:path w="13789" h="9565" extrusionOk="0">
                  <a:moveTo>
                    <a:pt x="6869" y="595"/>
                  </a:moveTo>
                  <a:cubicBezTo>
                    <a:pt x="8151" y="595"/>
                    <a:pt x="9227" y="1620"/>
                    <a:pt x="9227" y="2901"/>
                  </a:cubicBezTo>
                  <a:cubicBezTo>
                    <a:pt x="9227" y="3240"/>
                    <a:pt x="9135" y="3537"/>
                    <a:pt x="9012" y="3844"/>
                  </a:cubicBezTo>
                  <a:cubicBezTo>
                    <a:pt x="8837" y="3752"/>
                    <a:pt x="8663" y="3711"/>
                    <a:pt x="8366" y="3711"/>
                  </a:cubicBezTo>
                  <a:cubicBezTo>
                    <a:pt x="7771" y="3711"/>
                    <a:pt x="7218" y="4049"/>
                    <a:pt x="6869" y="4521"/>
                  </a:cubicBezTo>
                  <a:cubicBezTo>
                    <a:pt x="6572" y="4049"/>
                    <a:pt x="6018" y="3711"/>
                    <a:pt x="5383" y="3711"/>
                  </a:cubicBezTo>
                  <a:cubicBezTo>
                    <a:pt x="5126" y="3711"/>
                    <a:pt x="4911" y="3752"/>
                    <a:pt x="4737" y="3844"/>
                  </a:cubicBezTo>
                  <a:cubicBezTo>
                    <a:pt x="4614" y="3537"/>
                    <a:pt x="4563" y="3240"/>
                    <a:pt x="4563" y="2901"/>
                  </a:cubicBezTo>
                  <a:cubicBezTo>
                    <a:pt x="4563" y="1620"/>
                    <a:pt x="5588" y="595"/>
                    <a:pt x="6869" y="595"/>
                  </a:cubicBezTo>
                  <a:close/>
                  <a:moveTo>
                    <a:pt x="5424" y="4306"/>
                  </a:moveTo>
                  <a:cubicBezTo>
                    <a:pt x="6059" y="4306"/>
                    <a:pt x="6572" y="4870"/>
                    <a:pt x="6572" y="5505"/>
                  </a:cubicBezTo>
                  <a:lnTo>
                    <a:pt x="6572" y="6489"/>
                  </a:lnTo>
                  <a:cubicBezTo>
                    <a:pt x="6193" y="6233"/>
                    <a:pt x="5762" y="6100"/>
                    <a:pt x="5290" y="6100"/>
                  </a:cubicBezTo>
                  <a:lnTo>
                    <a:pt x="1067" y="6100"/>
                  </a:lnTo>
                  <a:lnTo>
                    <a:pt x="1067" y="5505"/>
                  </a:lnTo>
                  <a:cubicBezTo>
                    <a:pt x="1067" y="5208"/>
                    <a:pt x="1282" y="4952"/>
                    <a:pt x="1579" y="4952"/>
                  </a:cubicBezTo>
                  <a:cubicBezTo>
                    <a:pt x="2646" y="4952"/>
                    <a:pt x="3753" y="4777"/>
                    <a:pt x="4778" y="4439"/>
                  </a:cubicBezTo>
                  <a:lnTo>
                    <a:pt x="4870" y="4439"/>
                  </a:lnTo>
                  <a:cubicBezTo>
                    <a:pt x="5075" y="4357"/>
                    <a:pt x="5208" y="4306"/>
                    <a:pt x="5424" y="4306"/>
                  </a:cubicBezTo>
                  <a:close/>
                  <a:moveTo>
                    <a:pt x="8325" y="4306"/>
                  </a:moveTo>
                  <a:cubicBezTo>
                    <a:pt x="8540" y="4306"/>
                    <a:pt x="8663" y="4357"/>
                    <a:pt x="8878" y="4439"/>
                  </a:cubicBezTo>
                  <a:lnTo>
                    <a:pt x="8971" y="4439"/>
                  </a:lnTo>
                  <a:cubicBezTo>
                    <a:pt x="10037" y="4777"/>
                    <a:pt x="11103" y="4952"/>
                    <a:pt x="12169" y="4952"/>
                  </a:cubicBezTo>
                  <a:cubicBezTo>
                    <a:pt x="12467" y="4952"/>
                    <a:pt x="12682" y="5208"/>
                    <a:pt x="12682" y="5505"/>
                  </a:cubicBezTo>
                  <a:lnTo>
                    <a:pt x="12682" y="6100"/>
                  </a:lnTo>
                  <a:lnTo>
                    <a:pt x="8458" y="6100"/>
                  </a:lnTo>
                  <a:cubicBezTo>
                    <a:pt x="7987" y="6100"/>
                    <a:pt x="7556" y="6233"/>
                    <a:pt x="7177" y="6489"/>
                  </a:cubicBezTo>
                  <a:lnTo>
                    <a:pt x="7177" y="5505"/>
                  </a:lnTo>
                  <a:cubicBezTo>
                    <a:pt x="7177" y="4870"/>
                    <a:pt x="7689" y="4306"/>
                    <a:pt x="8325" y="4306"/>
                  </a:cubicBezTo>
                  <a:close/>
                  <a:moveTo>
                    <a:pt x="13194" y="6705"/>
                  </a:moveTo>
                  <a:lnTo>
                    <a:pt x="13194" y="7853"/>
                  </a:lnTo>
                  <a:lnTo>
                    <a:pt x="8243" y="7853"/>
                  </a:lnTo>
                  <a:cubicBezTo>
                    <a:pt x="7946" y="7853"/>
                    <a:pt x="7689" y="8068"/>
                    <a:pt x="7638" y="8324"/>
                  </a:cubicBezTo>
                  <a:cubicBezTo>
                    <a:pt x="7556" y="8714"/>
                    <a:pt x="7259" y="8970"/>
                    <a:pt x="6869" y="8970"/>
                  </a:cubicBezTo>
                  <a:cubicBezTo>
                    <a:pt x="6531" y="8970"/>
                    <a:pt x="6193" y="8714"/>
                    <a:pt x="6152" y="8324"/>
                  </a:cubicBezTo>
                  <a:cubicBezTo>
                    <a:pt x="6059" y="8068"/>
                    <a:pt x="5844" y="7853"/>
                    <a:pt x="5547" y="7853"/>
                  </a:cubicBezTo>
                  <a:lnTo>
                    <a:pt x="595" y="7853"/>
                  </a:lnTo>
                  <a:lnTo>
                    <a:pt x="595" y="6705"/>
                  </a:lnTo>
                  <a:lnTo>
                    <a:pt x="5290" y="6705"/>
                  </a:lnTo>
                  <a:cubicBezTo>
                    <a:pt x="5803" y="6705"/>
                    <a:pt x="6316" y="6920"/>
                    <a:pt x="6664" y="7299"/>
                  </a:cubicBezTo>
                  <a:cubicBezTo>
                    <a:pt x="6746" y="7340"/>
                    <a:pt x="6828" y="7381"/>
                    <a:pt x="6869" y="7381"/>
                  </a:cubicBezTo>
                  <a:cubicBezTo>
                    <a:pt x="6961" y="7381"/>
                    <a:pt x="7043" y="7340"/>
                    <a:pt x="7084" y="7299"/>
                  </a:cubicBezTo>
                  <a:cubicBezTo>
                    <a:pt x="7474" y="6920"/>
                    <a:pt x="7946" y="6705"/>
                    <a:pt x="8458" y="6705"/>
                  </a:cubicBezTo>
                  <a:close/>
                  <a:moveTo>
                    <a:pt x="6869" y="0"/>
                  </a:moveTo>
                  <a:cubicBezTo>
                    <a:pt x="5249" y="0"/>
                    <a:pt x="3968" y="1323"/>
                    <a:pt x="3968" y="2901"/>
                  </a:cubicBezTo>
                  <a:cubicBezTo>
                    <a:pt x="3968" y="3281"/>
                    <a:pt x="4009" y="3670"/>
                    <a:pt x="4183" y="4008"/>
                  </a:cubicBezTo>
                  <a:cubicBezTo>
                    <a:pt x="3434" y="4234"/>
                    <a:pt x="2677" y="4364"/>
                    <a:pt x="1899" y="4364"/>
                  </a:cubicBezTo>
                  <a:cubicBezTo>
                    <a:pt x="1793" y="4364"/>
                    <a:pt x="1686" y="4362"/>
                    <a:pt x="1579" y="4357"/>
                  </a:cubicBezTo>
                  <a:cubicBezTo>
                    <a:pt x="975" y="4357"/>
                    <a:pt x="462" y="4870"/>
                    <a:pt x="462" y="5505"/>
                  </a:cubicBezTo>
                  <a:lnTo>
                    <a:pt x="462" y="6100"/>
                  </a:lnTo>
                  <a:lnTo>
                    <a:pt x="298" y="6100"/>
                  </a:lnTo>
                  <a:cubicBezTo>
                    <a:pt x="124" y="6100"/>
                    <a:pt x="1" y="6274"/>
                    <a:pt x="1" y="6407"/>
                  </a:cubicBezTo>
                  <a:lnTo>
                    <a:pt x="1" y="8150"/>
                  </a:lnTo>
                  <a:cubicBezTo>
                    <a:pt x="1" y="8324"/>
                    <a:pt x="124" y="8458"/>
                    <a:pt x="298" y="8458"/>
                  </a:cubicBezTo>
                  <a:lnTo>
                    <a:pt x="5547" y="8458"/>
                  </a:lnTo>
                  <a:cubicBezTo>
                    <a:pt x="5680" y="9093"/>
                    <a:pt x="6234" y="9565"/>
                    <a:pt x="6869" y="9565"/>
                  </a:cubicBezTo>
                  <a:cubicBezTo>
                    <a:pt x="7556" y="9565"/>
                    <a:pt x="8110" y="9093"/>
                    <a:pt x="8243" y="8458"/>
                  </a:cubicBezTo>
                  <a:lnTo>
                    <a:pt x="13492" y="8458"/>
                  </a:lnTo>
                  <a:cubicBezTo>
                    <a:pt x="13625" y="8458"/>
                    <a:pt x="13789" y="8324"/>
                    <a:pt x="13789" y="8150"/>
                  </a:cubicBezTo>
                  <a:lnTo>
                    <a:pt x="13789" y="6407"/>
                  </a:lnTo>
                  <a:cubicBezTo>
                    <a:pt x="13789" y="6274"/>
                    <a:pt x="13625" y="6100"/>
                    <a:pt x="13492" y="6100"/>
                  </a:cubicBezTo>
                  <a:lnTo>
                    <a:pt x="13276" y="6100"/>
                  </a:lnTo>
                  <a:lnTo>
                    <a:pt x="13276" y="5505"/>
                  </a:lnTo>
                  <a:cubicBezTo>
                    <a:pt x="13276" y="4870"/>
                    <a:pt x="12815" y="4357"/>
                    <a:pt x="12169" y="4357"/>
                  </a:cubicBezTo>
                  <a:cubicBezTo>
                    <a:pt x="12067" y="4362"/>
                    <a:pt x="11965" y="4364"/>
                    <a:pt x="11861" y="4364"/>
                  </a:cubicBezTo>
                  <a:cubicBezTo>
                    <a:pt x="11103" y="4364"/>
                    <a:pt x="10314" y="4234"/>
                    <a:pt x="9565" y="4008"/>
                  </a:cubicBezTo>
                  <a:cubicBezTo>
                    <a:pt x="9740" y="3670"/>
                    <a:pt x="9781" y="3281"/>
                    <a:pt x="9781" y="2901"/>
                  </a:cubicBezTo>
                  <a:cubicBezTo>
                    <a:pt x="9781" y="1323"/>
                    <a:pt x="8499" y="0"/>
                    <a:pt x="68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47"/>
          <p:cNvGrpSpPr/>
          <p:nvPr/>
        </p:nvGrpSpPr>
        <p:grpSpPr>
          <a:xfrm>
            <a:off x="6693291" y="1464575"/>
            <a:ext cx="343950" cy="299375"/>
            <a:chOff x="5522313" y="3680625"/>
            <a:chExt cx="343950" cy="299375"/>
          </a:xfrm>
        </p:grpSpPr>
        <p:sp>
          <p:nvSpPr>
            <p:cNvPr id="560" name="Google Shape;560;p47"/>
            <p:cNvSpPr/>
            <p:nvPr/>
          </p:nvSpPr>
          <p:spPr>
            <a:xfrm>
              <a:off x="5538463" y="3680625"/>
              <a:ext cx="313975" cy="75125"/>
            </a:xfrm>
            <a:custGeom>
              <a:avLst/>
              <a:gdLst/>
              <a:ahLst/>
              <a:cxnLst/>
              <a:rect l="l" t="t" r="r" b="b"/>
              <a:pathLst>
                <a:path w="12559" h="3005" extrusionOk="0">
                  <a:moveTo>
                    <a:pt x="1216" y="0"/>
                  </a:moveTo>
                  <a:cubicBezTo>
                    <a:pt x="1128" y="0"/>
                    <a:pt x="1055" y="44"/>
                    <a:pt x="1025" y="103"/>
                  </a:cubicBezTo>
                  <a:lnTo>
                    <a:pt x="0" y="1559"/>
                  </a:lnTo>
                  <a:lnTo>
                    <a:pt x="472" y="1897"/>
                  </a:lnTo>
                  <a:lnTo>
                    <a:pt x="1364" y="616"/>
                  </a:lnTo>
                  <a:lnTo>
                    <a:pt x="3752" y="1087"/>
                  </a:lnTo>
                  <a:cubicBezTo>
                    <a:pt x="4870" y="1302"/>
                    <a:pt x="5639" y="1897"/>
                    <a:pt x="5977" y="2789"/>
                  </a:cubicBezTo>
                  <a:cubicBezTo>
                    <a:pt x="6018" y="2922"/>
                    <a:pt x="6151" y="3004"/>
                    <a:pt x="6274" y="3004"/>
                  </a:cubicBezTo>
                  <a:cubicBezTo>
                    <a:pt x="6367" y="3004"/>
                    <a:pt x="6490" y="2922"/>
                    <a:pt x="6531" y="2789"/>
                  </a:cubicBezTo>
                  <a:cubicBezTo>
                    <a:pt x="6961" y="1682"/>
                    <a:pt x="8027" y="1251"/>
                    <a:pt x="8837" y="1087"/>
                  </a:cubicBezTo>
                  <a:lnTo>
                    <a:pt x="11185" y="616"/>
                  </a:lnTo>
                  <a:lnTo>
                    <a:pt x="12087" y="1897"/>
                  </a:lnTo>
                  <a:lnTo>
                    <a:pt x="12558" y="1507"/>
                  </a:lnTo>
                  <a:lnTo>
                    <a:pt x="11574" y="103"/>
                  </a:lnTo>
                  <a:cubicBezTo>
                    <a:pt x="11515" y="44"/>
                    <a:pt x="11429" y="0"/>
                    <a:pt x="11355" y="0"/>
                  </a:cubicBezTo>
                  <a:cubicBezTo>
                    <a:pt x="11326" y="0"/>
                    <a:pt x="11300" y="7"/>
                    <a:pt x="11277" y="21"/>
                  </a:cubicBezTo>
                  <a:lnTo>
                    <a:pt x="8714" y="482"/>
                  </a:lnTo>
                  <a:cubicBezTo>
                    <a:pt x="7597" y="739"/>
                    <a:pt x="6746" y="1251"/>
                    <a:pt x="6274" y="2020"/>
                  </a:cubicBezTo>
                  <a:cubicBezTo>
                    <a:pt x="5762" y="1251"/>
                    <a:pt x="4952" y="739"/>
                    <a:pt x="3845" y="482"/>
                  </a:cubicBezTo>
                  <a:lnTo>
                    <a:pt x="1323" y="21"/>
                  </a:lnTo>
                  <a:cubicBezTo>
                    <a:pt x="1286" y="7"/>
                    <a:pt x="1250" y="0"/>
                    <a:pt x="1216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5522313" y="3713175"/>
              <a:ext cx="343950" cy="266825"/>
            </a:xfrm>
            <a:custGeom>
              <a:avLst/>
              <a:gdLst/>
              <a:ahLst/>
              <a:cxnLst/>
              <a:rect l="l" t="t" r="r" b="b"/>
              <a:pathLst>
                <a:path w="13758" h="10673" extrusionOk="0">
                  <a:moveTo>
                    <a:pt x="646" y="677"/>
                  </a:moveTo>
                  <a:lnTo>
                    <a:pt x="5301" y="1579"/>
                  </a:lnTo>
                  <a:lnTo>
                    <a:pt x="5301" y="9052"/>
                  </a:lnTo>
                  <a:lnTo>
                    <a:pt x="646" y="7515"/>
                  </a:lnTo>
                  <a:lnTo>
                    <a:pt x="646" y="677"/>
                  </a:lnTo>
                  <a:close/>
                  <a:moveTo>
                    <a:pt x="13204" y="677"/>
                  </a:moveTo>
                  <a:lnTo>
                    <a:pt x="13204" y="7515"/>
                  </a:lnTo>
                  <a:lnTo>
                    <a:pt x="8499" y="9052"/>
                  </a:lnTo>
                  <a:lnTo>
                    <a:pt x="8499" y="1620"/>
                  </a:lnTo>
                  <a:lnTo>
                    <a:pt x="13204" y="677"/>
                  </a:lnTo>
                  <a:close/>
                  <a:moveTo>
                    <a:pt x="5854" y="1661"/>
                  </a:moveTo>
                  <a:lnTo>
                    <a:pt x="6879" y="1876"/>
                  </a:lnTo>
                  <a:lnTo>
                    <a:pt x="6961" y="1876"/>
                  </a:lnTo>
                  <a:lnTo>
                    <a:pt x="7904" y="1702"/>
                  </a:lnTo>
                  <a:lnTo>
                    <a:pt x="7904" y="9432"/>
                  </a:lnTo>
                  <a:lnTo>
                    <a:pt x="7904" y="9483"/>
                  </a:lnTo>
                  <a:cubicBezTo>
                    <a:pt x="7689" y="9862"/>
                    <a:pt x="7310" y="10078"/>
                    <a:pt x="6879" y="10078"/>
                  </a:cubicBezTo>
                  <a:cubicBezTo>
                    <a:pt x="6449" y="10078"/>
                    <a:pt x="6069" y="9862"/>
                    <a:pt x="5895" y="9483"/>
                  </a:cubicBezTo>
                  <a:lnTo>
                    <a:pt x="5854" y="9432"/>
                  </a:lnTo>
                  <a:lnTo>
                    <a:pt x="5854" y="1661"/>
                  </a:lnTo>
                  <a:close/>
                  <a:moveTo>
                    <a:pt x="349" y="0"/>
                  </a:moveTo>
                  <a:cubicBezTo>
                    <a:pt x="216" y="0"/>
                    <a:pt x="93" y="41"/>
                    <a:pt x="42" y="164"/>
                  </a:cubicBezTo>
                  <a:cubicBezTo>
                    <a:pt x="1" y="205"/>
                    <a:pt x="1" y="257"/>
                    <a:pt x="1" y="298"/>
                  </a:cubicBezTo>
                  <a:lnTo>
                    <a:pt x="1" y="7730"/>
                  </a:lnTo>
                  <a:cubicBezTo>
                    <a:pt x="1" y="7853"/>
                    <a:pt x="93" y="7986"/>
                    <a:pt x="216" y="8027"/>
                  </a:cubicBezTo>
                  <a:lnTo>
                    <a:pt x="5383" y="9739"/>
                  </a:lnTo>
                  <a:cubicBezTo>
                    <a:pt x="5639" y="10293"/>
                    <a:pt x="6244" y="10672"/>
                    <a:pt x="6879" y="10672"/>
                  </a:cubicBezTo>
                  <a:cubicBezTo>
                    <a:pt x="7525" y="10672"/>
                    <a:pt x="8120" y="10293"/>
                    <a:pt x="8417" y="9739"/>
                  </a:cubicBezTo>
                  <a:lnTo>
                    <a:pt x="13584" y="8027"/>
                  </a:lnTo>
                  <a:cubicBezTo>
                    <a:pt x="13717" y="7986"/>
                    <a:pt x="13758" y="7853"/>
                    <a:pt x="13758" y="7730"/>
                  </a:cubicBezTo>
                  <a:lnTo>
                    <a:pt x="13758" y="298"/>
                  </a:lnTo>
                  <a:cubicBezTo>
                    <a:pt x="13758" y="205"/>
                    <a:pt x="13717" y="123"/>
                    <a:pt x="13676" y="82"/>
                  </a:cubicBezTo>
                  <a:cubicBezTo>
                    <a:pt x="13584" y="0"/>
                    <a:pt x="13502" y="0"/>
                    <a:pt x="13420" y="0"/>
                  </a:cubicBezTo>
                  <a:lnTo>
                    <a:pt x="6920" y="1323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5763738" y="3811325"/>
              <a:ext cx="59725" cy="25650"/>
            </a:xfrm>
            <a:custGeom>
              <a:avLst/>
              <a:gdLst/>
              <a:ahLst/>
              <a:cxnLst/>
              <a:rect l="l" t="t" r="r" b="b"/>
              <a:pathLst>
                <a:path w="2389" h="1026" extrusionOk="0">
                  <a:moveTo>
                    <a:pt x="1969" y="1"/>
                  </a:moveTo>
                  <a:lnTo>
                    <a:pt x="257" y="472"/>
                  </a:lnTo>
                  <a:cubicBezTo>
                    <a:pt x="82" y="513"/>
                    <a:pt x="0" y="636"/>
                    <a:pt x="0" y="811"/>
                  </a:cubicBezTo>
                  <a:cubicBezTo>
                    <a:pt x="41" y="944"/>
                    <a:pt x="175" y="1026"/>
                    <a:pt x="298" y="1026"/>
                  </a:cubicBezTo>
                  <a:lnTo>
                    <a:pt x="380" y="1026"/>
                  </a:lnTo>
                  <a:lnTo>
                    <a:pt x="2133" y="595"/>
                  </a:lnTo>
                  <a:cubicBezTo>
                    <a:pt x="2307" y="554"/>
                    <a:pt x="2389" y="380"/>
                    <a:pt x="2348" y="257"/>
                  </a:cubicBezTo>
                  <a:cubicBezTo>
                    <a:pt x="2307" y="83"/>
                    <a:pt x="2133" y="1"/>
                    <a:pt x="1969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5763738" y="3768275"/>
              <a:ext cx="59725" cy="24875"/>
            </a:xfrm>
            <a:custGeom>
              <a:avLst/>
              <a:gdLst/>
              <a:ahLst/>
              <a:cxnLst/>
              <a:rect l="l" t="t" r="r" b="b"/>
              <a:pathLst>
                <a:path w="2389" h="995" extrusionOk="0">
                  <a:moveTo>
                    <a:pt x="2053" y="0"/>
                  </a:moveTo>
                  <a:cubicBezTo>
                    <a:pt x="2025" y="0"/>
                    <a:pt x="1997" y="4"/>
                    <a:pt x="1969" y="11"/>
                  </a:cubicBezTo>
                  <a:lnTo>
                    <a:pt x="257" y="441"/>
                  </a:lnTo>
                  <a:cubicBezTo>
                    <a:pt x="82" y="482"/>
                    <a:pt x="0" y="616"/>
                    <a:pt x="0" y="780"/>
                  </a:cubicBezTo>
                  <a:cubicBezTo>
                    <a:pt x="41" y="913"/>
                    <a:pt x="175" y="995"/>
                    <a:pt x="298" y="995"/>
                  </a:cubicBezTo>
                  <a:lnTo>
                    <a:pt x="380" y="995"/>
                  </a:lnTo>
                  <a:lnTo>
                    <a:pt x="2133" y="564"/>
                  </a:lnTo>
                  <a:cubicBezTo>
                    <a:pt x="2307" y="523"/>
                    <a:pt x="2389" y="359"/>
                    <a:pt x="2348" y="226"/>
                  </a:cubicBezTo>
                  <a:cubicBezTo>
                    <a:pt x="2314" y="81"/>
                    <a:pt x="2188" y="0"/>
                    <a:pt x="205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47"/>
          <p:cNvGrpSpPr/>
          <p:nvPr/>
        </p:nvGrpSpPr>
        <p:grpSpPr>
          <a:xfrm>
            <a:off x="4280300" y="2943975"/>
            <a:ext cx="278600" cy="345000"/>
            <a:chOff x="2532463" y="3657550"/>
            <a:chExt cx="278600" cy="345000"/>
          </a:xfrm>
        </p:grpSpPr>
        <p:sp>
          <p:nvSpPr>
            <p:cNvPr id="565" name="Google Shape;565;p47"/>
            <p:cNvSpPr/>
            <p:nvPr/>
          </p:nvSpPr>
          <p:spPr>
            <a:xfrm>
              <a:off x="2752363" y="3666025"/>
              <a:ext cx="14875" cy="284225"/>
            </a:xfrm>
            <a:custGeom>
              <a:avLst/>
              <a:gdLst/>
              <a:ahLst/>
              <a:cxnLst/>
              <a:rect l="l" t="t" r="r" b="b"/>
              <a:pathLst>
                <a:path w="595" h="11369" extrusionOk="0">
                  <a:moveTo>
                    <a:pt x="0" y="0"/>
                  </a:moveTo>
                  <a:lnTo>
                    <a:pt x="0" y="11369"/>
                  </a:lnTo>
                  <a:lnTo>
                    <a:pt x="595" y="1136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2708538" y="3666025"/>
              <a:ext cx="14875" cy="284225"/>
            </a:xfrm>
            <a:custGeom>
              <a:avLst/>
              <a:gdLst/>
              <a:ahLst/>
              <a:cxnLst/>
              <a:rect l="l" t="t" r="r" b="b"/>
              <a:pathLst>
                <a:path w="595" h="11369" extrusionOk="0">
                  <a:moveTo>
                    <a:pt x="0" y="0"/>
                  </a:moveTo>
                  <a:lnTo>
                    <a:pt x="0" y="11369"/>
                  </a:lnTo>
                  <a:lnTo>
                    <a:pt x="595" y="1136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2598588" y="3950225"/>
              <a:ext cx="58725" cy="52325"/>
            </a:xfrm>
            <a:custGeom>
              <a:avLst/>
              <a:gdLst/>
              <a:ahLst/>
              <a:cxnLst/>
              <a:rect l="l" t="t" r="r" b="b"/>
              <a:pathLst>
                <a:path w="2349" h="2093" extrusionOk="0">
                  <a:moveTo>
                    <a:pt x="1" y="1"/>
                  </a:moveTo>
                  <a:lnTo>
                    <a:pt x="1" y="1795"/>
                  </a:lnTo>
                  <a:cubicBezTo>
                    <a:pt x="1" y="1918"/>
                    <a:pt x="83" y="2051"/>
                    <a:pt x="216" y="2051"/>
                  </a:cubicBezTo>
                  <a:cubicBezTo>
                    <a:pt x="257" y="2072"/>
                    <a:pt x="288" y="2082"/>
                    <a:pt x="313" y="2082"/>
                  </a:cubicBezTo>
                  <a:cubicBezTo>
                    <a:pt x="339" y="2082"/>
                    <a:pt x="359" y="2072"/>
                    <a:pt x="380" y="2051"/>
                  </a:cubicBezTo>
                  <a:lnTo>
                    <a:pt x="1200" y="1836"/>
                  </a:lnTo>
                  <a:lnTo>
                    <a:pt x="1969" y="2051"/>
                  </a:lnTo>
                  <a:cubicBezTo>
                    <a:pt x="2010" y="2092"/>
                    <a:pt x="2010" y="2092"/>
                    <a:pt x="2051" y="2092"/>
                  </a:cubicBezTo>
                  <a:cubicBezTo>
                    <a:pt x="2133" y="2092"/>
                    <a:pt x="2266" y="2051"/>
                    <a:pt x="2307" y="1918"/>
                  </a:cubicBezTo>
                  <a:cubicBezTo>
                    <a:pt x="2348" y="1877"/>
                    <a:pt x="2348" y="1836"/>
                    <a:pt x="2348" y="1795"/>
                  </a:cubicBezTo>
                  <a:lnTo>
                    <a:pt x="2348" y="1"/>
                  </a:lnTo>
                  <a:lnTo>
                    <a:pt x="1754" y="1"/>
                  </a:lnTo>
                  <a:lnTo>
                    <a:pt x="1754" y="1405"/>
                  </a:lnTo>
                  <a:lnTo>
                    <a:pt x="1241" y="1231"/>
                  </a:lnTo>
                  <a:lnTo>
                    <a:pt x="1108" y="1231"/>
                  </a:lnTo>
                  <a:lnTo>
                    <a:pt x="595" y="140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2532463" y="3657550"/>
              <a:ext cx="278600" cy="300150"/>
            </a:xfrm>
            <a:custGeom>
              <a:avLst/>
              <a:gdLst/>
              <a:ahLst/>
              <a:cxnLst/>
              <a:rect l="l" t="t" r="r" b="b"/>
              <a:pathLst>
                <a:path w="11144" h="12006" extrusionOk="0">
                  <a:moveTo>
                    <a:pt x="9606" y="595"/>
                  </a:moveTo>
                  <a:cubicBezTo>
                    <a:pt x="10119" y="595"/>
                    <a:pt x="10549" y="1026"/>
                    <a:pt x="10549" y="1539"/>
                  </a:cubicBezTo>
                  <a:lnTo>
                    <a:pt x="10549" y="10509"/>
                  </a:lnTo>
                  <a:cubicBezTo>
                    <a:pt x="10549" y="11021"/>
                    <a:pt x="10119" y="11400"/>
                    <a:pt x="9606" y="11400"/>
                  </a:cubicBezTo>
                  <a:lnTo>
                    <a:pt x="2000" y="11400"/>
                  </a:lnTo>
                  <a:cubicBezTo>
                    <a:pt x="1702" y="11400"/>
                    <a:pt x="1487" y="11195"/>
                    <a:pt x="1487" y="10888"/>
                  </a:cubicBezTo>
                  <a:lnTo>
                    <a:pt x="1487" y="10252"/>
                  </a:lnTo>
                  <a:lnTo>
                    <a:pt x="2051" y="10252"/>
                  </a:lnTo>
                  <a:cubicBezTo>
                    <a:pt x="2215" y="10252"/>
                    <a:pt x="2348" y="10170"/>
                    <a:pt x="2389" y="9996"/>
                  </a:cubicBezTo>
                  <a:cubicBezTo>
                    <a:pt x="2389" y="9822"/>
                    <a:pt x="2256" y="9658"/>
                    <a:pt x="2092" y="9658"/>
                  </a:cubicBezTo>
                  <a:lnTo>
                    <a:pt x="1487" y="9658"/>
                  </a:lnTo>
                  <a:lnTo>
                    <a:pt x="1487" y="7648"/>
                  </a:lnTo>
                  <a:lnTo>
                    <a:pt x="2051" y="7648"/>
                  </a:lnTo>
                  <a:cubicBezTo>
                    <a:pt x="2215" y="7648"/>
                    <a:pt x="2348" y="7556"/>
                    <a:pt x="2389" y="7392"/>
                  </a:cubicBezTo>
                  <a:cubicBezTo>
                    <a:pt x="2389" y="7218"/>
                    <a:pt x="2256" y="7044"/>
                    <a:pt x="2092" y="7044"/>
                  </a:cubicBezTo>
                  <a:lnTo>
                    <a:pt x="1487" y="7044"/>
                  </a:lnTo>
                  <a:lnTo>
                    <a:pt x="1487" y="4993"/>
                  </a:lnTo>
                  <a:lnTo>
                    <a:pt x="2051" y="4993"/>
                  </a:lnTo>
                  <a:cubicBezTo>
                    <a:pt x="2215" y="4993"/>
                    <a:pt x="2348" y="4911"/>
                    <a:pt x="2389" y="4788"/>
                  </a:cubicBezTo>
                  <a:cubicBezTo>
                    <a:pt x="2389" y="4573"/>
                    <a:pt x="2256" y="4440"/>
                    <a:pt x="2092" y="4440"/>
                  </a:cubicBezTo>
                  <a:lnTo>
                    <a:pt x="1487" y="4440"/>
                  </a:lnTo>
                  <a:lnTo>
                    <a:pt x="1487" y="2389"/>
                  </a:lnTo>
                  <a:lnTo>
                    <a:pt x="2051" y="2389"/>
                  </a:lnTo>
                  <a:cubicBezTo>
                    <a:pt x="2215" y="2389"/>
                    <a:pt x="2348" y="2307"/>
                    <a:pt x="2389" y="2133"/>
                  </a:cubicBezTo>
                  <a:cubicBezTo>
                    <a:pt x="2389" y="1969"/>
                    <a:pt x="2256" y="1795"/>
                    <a:pt x="2092" y="1795"/>
                  </a:cubicBezTo>
                  <a:lnTo>
                    <a:pt x="1487" y="1795"/>
                  </a:lnTo>
                  <a:lnTo>
                    <a:pt x="1487" y="1108"/>
                  </a:lnTo>
                  <a:cubicBezTo>
                    <a:pt x="1487" y="811"/>
                    <a:pt x="1702" y="595"/>
                    <a:pt x="2000" y="595"/>
                  </a:cubicBezTo>
                  <a:close/>
                  <a:moveTo>
                    <a:pt x="2000" y="1"/>
                  </a:moveTo>
                  <a:cubicBezTo>
                    <a:pt x="1405" y="1"/>
                    <a:pt x="893" y="513"/>
                    <a:pt x="893" y="1108"/>
                  </a:cubicBezTo>
                  <a:lnTo>
                    <a:pt x="893" y="1795"/>
                  </a:lnTo>
                  <a:lnTo>
                    <a:pt x="339" y="1795"/>
                  </a:lnTo>
                  <a:cubicBezTo>
                    <a:pt x="165" y="1795"/>
                    <a:pt x="42" y="1918"/>
                    <a:pt x="42" y="2051"/>
                  </a:cubicBezTo>
                  <a:cubicBezTo>
                    <a:pt x="1" y="2266"/>
                    <a:pt x="165" y="2389"/>
                    <a:pt x="339" y="2389"/>
                  </a:cubicBezTo>
                  <a:lnTo>
                    <a:pt x="893" y="2389"/>
                  </a:lnTo>
                  <a:lnTo>
                    <a:pt x="893" y="4440"/>
                  </a:lnTo>
                  <a:lnTo>
                    <a:pt x="339" y="4440"/>
                  </a:lnTo>
                  <a:cubicBezTo>
                    <a:pt x="165" y="4440"/>
                    <a:pt x="42" y="4532"/>
                    <a:pt x="42" y="4655"/>
                  </a:cubicBezTo>
                  <a:cubicBezTo>
                    <a:pt x="1" y="4870"/>
                    <a:pt x="165" y="4993"/>
                    <a:pt x="339" y="4993"/>
                  </a:cubicBezTo>
                  <a:lnTo>
                    <a:pt x="893" y="4993"/>
                  </a:lnTo>
                  <a:lnTo>
                    <a:pt x="893" y="7044"/>
                  </a:lnTo>
                  <a:lnTo>
                    <a:pt x="339" y="7044"/>
                  </a:lnTo>
                  <a:cubicBezTo>
                    <a:pt x="165" y="7044"/>
                    <a:pt x="42" y="7177"/>
                    <a:pt x="42" y="7300"/>
                  </a:cubicBezTo>
                  <a:cubicBezTo>
                    <a:pt x="1" y="7474"/>
                    <a:pt x="165" y="7648"/>
                    <a:pt x="339" y="7648"/>
                  </a:cubicBezTo>
                  <a:lnTo>
                    <a:pt x="893" y="7648"/>
                  </a:lnTo>
                  <a:lnTo>
                    <a:pt x="893" y="9658"/>
                  </a:lnTo>
                  <a:lnTo>
                    <a:pt x="339" y="9658"/>
                  </a:lnTo>
                  <a:cubicBezTo>
                    <a:pt x="165" y="9658"/>
                    <a:pt x="42" y="9781"/>
                    <a:pt x="42" y="9914"/>
                  </a:cubicBezTo>
                  <a:cubicBezTo>
                    <a:pt x="1" y="10078"/>
                    <a:pt x="165" y="10252"/>
                    <a:pt x="339" y="10252"/>
                  </a:cubicBezTo>
                  <a:lnTo>
                    <a:pt x="893" y="10252"/>
                  </a:lnTo>
                  <a:lnTo>
                    <a:pt x="893" y="10888"/>
                  </a:lnTo>
                  <a:cubicBezTo>
                    <a:pt x="893" y="11534"/>
                    <a:pt x="1405" y="12005"/>
                    <a:pt x="2000" y="12005"/>
                  </a:cubicBezTo>
                  <a:lnTo>
                    <a:pt x="9606" y="12005"/>
                  </a:lnTo>
                  <a:cubicBezTo>
                    <a:pt x="10457" y="12005"/>
                    <a:pt x="11144" y="11318"/>
                    <a:pt x="11144" y="10509"/>
                  </a:cubicBezTo>
                  <a:lnTo>
                    <a:pt x="11144" y="1539"/>
                  </a:lnTo>
                  <a:cubicBezTo>
                    <a:pt x="11144" y="688"/>
                    <a:pt x="10457" y="1"/>
                    <a:pt x="96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2619863" y="3702400"/>
              <a:ext cx="60000" cy="14900"/>
            </a:xfrm>
            <a:custGeom>
              <a:avLst/>
              <a:gdLst/>
              <a:ahLst/>
              <a:cxnLst/>
              <a:rect l="l" t="t" r="r" b="b"/>
              <a:pathLst>
                <a:path w="2400" h="596" extrusionOk="0">
                  <a:moveTo>
                    <a:pt x="349" y="1"/>
                  </a:moveTo>
                  <a:cubicBezTo>
                    <a:pt x="134" y="1"/>
                    <a:pt x="0" y="175"/>
                    <a:pt x="41" y="339"/>
                  </a:cubicBezTo>
                  <a:cubicBezTo>
                    <a:pt x="41" y="513"/>
                    <a:pt x="175" y="595"/>
                    <a:pt x="349" y="595"/>
                  </a:cubicBezTo>
                  <a:lnTo>
                    <a:pt x="2092" y="595"/>
                  </a:lnTo>
                  <a:cubicBezTo>
                    <a:pt x="2266" y="595"/>
                    <a:pt x="2399" y="472"/>
                    <a:pt x="2348" y="257"/>
                  </a:cubicBezTo>
                  <a:cubicBezTo>
                    <a:pt x="2348" y="124"/>
                    <a:pt x="2225" y="1"/>
                    <a:pt x="205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2619863" y="3746225"/>
              <a:ext cx="38475" cy="14900"/>
            </a:xfrm>
            <a:custGeom>
              <a:avLst/>
              <a:gdLst/>
              <a:ahLst/>
              <a:cxnLst/>
              <a:rect l="l" t="t" r="r" b="b"/>
              <a:pathLst>
                <a:path w="1539" h="596" extrusionOk="0">
                  <a:moveTo>
                    <a:pt x="349" y="1"/>
                  </a:moveTo>
                  <a:cubicBezTo>
                    <a:pt x="134" y="1"/>
                    <a:pt x="0" y="165"/>
                    <a:pt x="41" y="339"/>
                  </a:cubicBezTo>
                  <a:cubicBezTo>
                    <a:pt x="41" y="513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538" y="421"/>
                    <a:pt x="1497" y="257"/>
                  </a:cubicBezTo>
                  <a:cubicBezTo>
                    <a:pt x="1456" y="124"/>
                    <a:pt x="1323" y="1"/>
                    <a:pt x="12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47"/>
          <p:cNvGrpSpPr/>
          <p:nvPr/>
        </p:nvGrpSpPr>
        <p:grpSpPr>
          <a:xfrm>
            <a:off x="1801434" y="2988825"/>
            <a:ext cx="345000" cy="255300"/>
            <a:chOff x="3247763" y="3702400"/>
            <a:chExt cx="345000" cy="255300"/>
          </a:xfrm>
        </p:grpSpPr>
        <p:sp>
          <p:nvSpPr>
            <p:cNvPr id="572" name="Google Shape;572;p47"/>
            <p:cNvSpPr/>
            <p:nvPr/>
          </p:nvSpPr>
          <p:spPr>
            <a:xfrm>
              <a:off x="3466638" y="3704450"/>
              <a:ext cx="47175" cy="212500"/>
            </a:xfrm>
            <a:custGeom>
              <a:avLst/>
              <a:gdLst/>
              <a:ahLst/>
              <a:cxnLst/>
              <a:rect l="l" t="t" r="r" b="b"/>
              <a:pathLst>
                <a:path w="1887" h="8500" extrusionOk="0">
                  <a:moveTo>
                    <a:pt x="564" y="1"/>
                  </a:moveTo>
                  <a:lnTo>
                    <a:pt x="134" y="431"/>
                  </a:lnTo>
                  <a:lnTo>
                    <a:pt x="984" y="1323"/>
                  </a:lnTo>
                  <a:lnTo>
                    <a:pt x="134" y="2184"/>
                  </a:lnTo>
                  <a:cubicBezTo>
                    <a:pt x="52" y="2266"/>
                    <a:pt x="52" y="2307"/>
                    <a:pt x="52" y="2400"/>
                  </a:cubicBezTo>
                  <a:cubicBezTo>
                    <a:pt x="52" y="2482"/>
                    <a:pt x="52" y="2564"/>
                    <a:pt x="134" y="2605"/>
                  </a:cubicBezTo>
                  <a:lnTo>
                    <a:pt x="984" y="3507"/>
                  </a:lnTo>
                  <a:lnTo>
                    <a:pt x="134" y="4399"/>
                  </a:lnTo>
                  <a:cubicBezTo>
                    <a:pt x="0" y="4491"/>
                    <a:pt x="0" y="4706"/>
                    <a:pt x="134" y="4788"/>
                  </a:cubicBezTo>
                  <a:lnTo>
                    <a:pt x="984" y="5680"/>
                  </a:lnTo>
                  <a:lnTo>
                    <a:pt x="134" y="6582"/>
                  </a:lnTo>
                  <a:cubicBezTo>
                    <a:pt x="0" y="6664"/>
                    <a:pt x="0" y="6839"/>
                    <a:pt x="93" y="6962"/>
                  </a:cubicBezTo>
                  <a:lnTo>
                    <a:pt x="1415" y="8499"/>
                  </a:lnTo>
                  <a:lnTo>
                    <a:pt x="1887" y="8120"/>
                  </a:lnTo>
                  <a:lnTo>
                    <a:pt x="728" y="6798"/>
                  </a:lnTo>
                  <a:lnTo>
                    <a:pt x="1630" y="5895"/>
                  </a:lnTo>
                  <a:cubicBezTo>
                    <a:pt x="1671" y="5854"/>
                    <a:pt x="1712" y="5772"/>
                    <a:pt x="1712" y="5680"/>
                  </a:cubicBezTo>
                  <a:cubicBezTo>
                    <a:pt x="1712" y="5598"/>
                    <a:pt x="1671" y="5516"/>
                    <a:pt x="1630" y="5475"/>
                  </a:cubicBezTo>
                  <a:lnTo>
                    <a:pt x="728" y="4573"/>
                  </a:lnTo>
                  <a:lnTo>
                    <a:pt x="1630" y="3722"/>
                  </a:lnTo>
                  <a:cubicBezTo>
                    <a:pt x="1671" y="3630"/>
                    <a:pt x="1712" y="3589"/>
                    <a:pt x="1712" y="3507"/>
                  </a:cubicBezTo>
                  <a:cubicBezTo>
                    <a:pt x="1712" y="3425"/>
                    <a:pt x="1671" y="3333"/>
                    <a:pt x="1630" y="3292"/>
                  </a:cubicBezTo>
                  <a:lnTo>
                    <a:pt x="728" y="2400"/>
                  </a:lnTo>
                  <a:lnTo>
                    <a:pt x="1630" y="1539"/>
                  </a:lnTo>
                  <a:cubicBezTo>
                    <a:pt x="1753" y="1416"/>
                    <a:pt x="1753" y="1200"/>
                    <a:pt x="1630" y="1118"/>
                  </a:cubicBezTo>
                  <a:lnTo>
                    <a:pt x="56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3247763" y="3702400"/>
              <a:ext cx="345000" cy="255300"/>
            </a:xfrm>
            <a:custGeom>
              <a:avLst/>
              <a:gdLst/>
              <a:ahLst/>
              <a:cxnLst/>
              <a:rect l="l" t="t" r="r" b="b"/>
              <a:pathLst>
                <a:path w="13800" h="10212" extrusionOk="0">
                  <a:moveTo>
                    <a:pt x="5167" y="595"/>
                  </a:moveTo>
                  <a:cubicBezTo>
                    <a:pt x="5731" y="595"/>
                    <a:pt x="6244" y="852"/>
                    <a:pt x="6623" y="1282"/>
                  </a:cubicBezTo>
                  <a:lnTo>
                    <a:pt x="6623" y="2092"/>
                  </a:lnTo>
                  <a:lnTo>
                    <a:pt x="6623" y="8540"/>
                  </a:lnTo>
                  <a:cubicBezTo>
                    <a:pt x="6192" y="8243"/>
                    <a:pt x="5680" y="8069"/>
                    <a:pt x="5167" y="8069"/>
                  </a:cubicBezTo>
                  <a:lnTo>
                    <a:pt x="605" y="8069"/>
                  </a:lnTo>
                  <a:lnTo>
                    <a:pt x="605" y="595"/>
                  </a:lnTo>
                  <a:close/>
                  <a:moveTo>
                    <a:pt x="13204" y="595"/>
                  </a:moveTo>
                  <a:lnTo>
                    <a:pt x="13204" y="8069"/>
                  </a:lnTo>
                  <a:lnTo>
                    <a:pt x="8632" y="8069"/>
                  </a:lnTo>
                  <a:cubicBezTo>
                    <a:pt x="8120" y="8069"/>
                    <a:pt x="7607" y="8243"/>
                    <a:pt x="7177" y="8540"/>
                  </a:cubicBezTo>
                  <a:lnTo>
                    <a:pt x="7177" y="2092"/>
                  </a:lnTo>
                  <a:lnTo>
                    <a:pt x="7177" y="1282"/>
                  </a:lnTo>
                  <a:cubicBezTo>
                    <a:pt x="7566" y="852"/>
                    <a:pt x="8079" y="595"/>
                    <a:pt x="8632" y="595"/>
                  </a:cubicBezTo>
                  <a:close/>
                  <a:moveTo>
                    <a:pt x="5167" y="8674"/>
                  </a:moveTo>
                  <a:cubicBezTo>
                    <a:pt x="5598" y="8674"/>
                    <a:pt x="6028" y="8838"/>
                    <a:pt x="6367" y="9094"/>
                  </a:cubicBezTo>
                  <a:cubicBezTo>
                    <a:pt x="6151" y="9227"/>
                    <a:pt x="5936" y="9401"/>
                    <a:pt x="5854" y="9606"/>
                  </a:cubicBezTo>
                  <a:lnTo>
                    <a:pt x="605" y="9606"/>
                  </a:lnTo>
                  <a:lnTo>
                    <a:pt x="605" y="8674"/>
                  </a:lnTo>
                  <a:close/>
                  <a:moveTo>
                    <a:pt x="13204" y="8674"/>
                  </a:moveTo>
                  <a:lnTo>
                    <a:pt x="13204" y="9606"/>
                  </a:lnTo>
                  <a:lnTo>
                    <a:pt x="7945" y="9606"/>
                  </a:lnTo>
                  <a:cubicBezTo>
                    <a:pt x="7863" y="9401"/>
                    <a:pt x="7648" y="9227"/>
                    <a:pt x="7433" y="9094"/>
                  </a:cubicBezTo>
                  <a:cubicBezTo>
                    <a:pt x="7781" y="8838"/>
                    <a:pt x="8202" y="8674"/>
                    <a:pt x="8632" y="8674"/>
                  </a:cubicBezTo>
                  <a:close/>
                  <a:moveTo>
                    <a:pt x="298" y="1"/>
                  </a:moveTo>
                  <a:cubicBezTo>
                    <a:pt x="134" y="1"/>
                    <a:pt x="1" y="124"/>
                    <a:pt x="1" y="298"/>
                  </a:cubicBezTo>
                  <a:lnTo>
                    <a:pt x="1" y="8417"/>
                  </a:lnTo>
                  <a:lnTo>
                    <a:pt x="1" y="9914"/>
                  </a:lnTo>
                  <a:cubicBezTo>
                    <a:pt x="1" y="10078"/>
                    <a:pt x="134" y="10211"/>
                    <a:pt x="298" y="10211"/>
                  </a:cubicBezTo>
                  <a:lnTo>
                    <a:pt x="6028" y="10211"/>
                  </a:lnTo>
                  <a:cubicBezTo>
                    <a:pt x="6151" y="10211"/>
                    <a:pt x="6285" y="10119"/>
                    <a:pt x="6326" y="9996"/>
                  </a:cubicBezTo>
                  <a:cubicBezTo>
                    <a:pt x="6408" y="9740"/>
                    <a:pt x="6623" y="9565"/>
                    <a:pt x="6879" y="9565"/>
                  </a:cubicBezTo>
                  <a:lnTo>
                    <a:pt x="6920" y="9565"/>
                  </a:lnTo>
                  <a:cubicBezTo>
                    <a:pt x="7177" y="9565"/>
                    <a:pt x="7392" y="9740"/>
                    <a:pt x="7474" y="9996"/>
                  </a:cubicBezTo>
                  <a:cubicBezTo>
                    <a:pt x="7525" y="10119"/>
                    <a:pt x="7648" y="10211"/>
                    <a:pt x="7781" y="10211"/>
                  </a:cubicBezTo>
                  <a:lnTo>
                    <a:pt x="13502" y="10211"/>
                  </a:lnTo>
                  <a:cubicBezTo>
                    <a:pt x="13676" y="10211"/>
                    <a:pt x="13799" y="10078"/>
                    <a:pt x="13799" y="9914"/>
                  </a:cubicBezTo>
                  <a:lnTo>
                    <a:pt x="13799" y="8376"/>
                  </a:lnTo>
                  <a:lnTo>
                    <a:pt x="13799" y="298"/>
                  </a:lnTo>
                  <a:cubicBezTo>
                    <a:pt x="13799" y="124"/>
                    <a:pt x="13676" y="1"/>
                    <a:pt x="13502" y="1"/>
                  </a:cubicBezTo>
                  <a:lnTo>
                    <a:pt x="8632" y="1"/>
                  </a:lnTo>
                  <a:cubicBezTo>
                    <a:pt x="7986" y="1"/>
                    <a:pt x="7351" y="257"/>
                    <a:pt x="6879" y="729"/>
                  </a:cubicBezTo>
                  <a:cubicBezTo>
                    <a:pt x="6449" y="257"/>
                    <a:pt x="5813" y="1"/>
                    <a:pt x="516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3291588" y="3751625"/>
              <a:ext cx="93050" cy="14875"/>
            </a:xfrm>
            <a:custGeom>
              <a:avLst/>
              <a:gdLst/>
              <a:ahLst/>
              <a:cxnLst/>
              <a:rect l="l" t="t" r="r" b="b"/>
              <a:pathLst>
                <a:path w="3722" h="595" extrusionOk="0">
                  <a:moveTo>
                    <a:pt x="339" y="0"/>
                  </a:moveTo>
                  <a:cubicBezTo>
                    <a:pt x="175" y="0"/>
                    <a:pt x="1" y="164"/>
                    <a:pt x="42" y="338"/>
                  </a:cubicBezTo>
                  <a:cubicBezTo>
                    <a:pt x="83" y="513"/>
                    <a:pt x="216" y="595"/>
                    <a:pt x="339" y="595"/>
                  </a:cubicBezTo>
                  <a:lnTo>
                    <a:pt x="3373" y="595"/>
                  </a:lnTo>
                  <a:cubicBezTo>
                    <a:pt x="3589" y="595"/>
                    <a:pt x="3722" y="461"/>
                    <a:pt x="3671" y="256"/>
                  </a:cubicBezTo>
                  <a:cubicBezTo>
                    <a:pt x="3671" y="123"/>
                    <a:pt x="3548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3291588" y="3800575"/>
              <a:ext cx="93050" cy="15125"/>
            </a:xfrm>
            <a:custGeom>
              <a:avLst/>
              <a:gdLst/>
              <a:ahLst/>
              <a:cxnLst/>
              <a:rect l="l" t="t" r="r" b="b"/>
              <a:pathLst>
                <a:path w="3722" h="605" extrusionOk="0">
                  <a:moveTo>
                    <a:pt x="339" y="0"/>
                  </a:moveTo>
                  <a:cubicBezTo>
                    <a:pt x="175" y="0"/>
                    <a:pt x="1" y="174"/>
                    <a:pt x="42" y="349"/>
                  </a:cubicBezTo>
                  <a:cubicBezTo>
                    <a:pt x="83" y="513"/>
                    <a:pt x="216" y="605"/>
                    <a:pt x="339" y="605"/>
                  </a:cubicBezTo>
                  <a:lnTo>
                    <a:pt x="3373" y="605"/>
                  </a:lnTo>
                  <a:cubicBezTo>
                    <a:pt x="3589" y="605"/>
                    <a:pt x="3722" y="472"/>
                    <a:pt x="3671" y="256"/>
                  </a:cubicBezTo>
                  <a:cubicBezTo>
                    <a:pt x="3671" y="133"/>
                    <a:pt x="3548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3291588" y="3849775"/>
              <a:ext cx="82300" cy="14875"/>
            </a:xfrm>
            <a:custGeom>
              <a:avLst/>
              <a:gdLst/>
              <a:ahLst/>
              <a:cxnLst/>
              <a:rect l="l" t="t" r="r" b="b"/>
              <a:pathLst>
                <a:path w="3292" h="595" extrusionOk="0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83" y="513"/>
                    <a:pt x="216" y="595"/>
                    <a:pt x="339" y="595"/>
                  </a:cubicBezTo>
                  <a:lnTo>
                    <a:pt x="2953" y="595"/>
                  </a:lnTo>
                  <a:cubicBezTo>
                    <a:pt x="3117" y="595"/>
                    <a:pt x="3291" y="431"/>
                    <a:pt x="3250" y="257"/>
                  </a:cubicBezTo>
                  <a:cubicBezTo>
                    <a:pt x="3250" y="123"/>
                    <a:pt x="3076" y="0"/>
                    <a:pt x="295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47"/>
          <p:cNvGrpSpPr/>
          <p:nvPr/>
        </p:nvGrpSpPr>
        <p:grpSpPr>
          <a:xfrm>
            <a:off x="1801959" y="1475725"/>
            <a:ext cx="343950" cy="277075"/>
            <a:chOff x="4735263" y="2554500"/>
            <a:chExt cx="343950" cy="277075"/>
          </a:xfrm>
        </p:grpSpPr>
        <p:sp>
          <p:nvSpPr>
            <p:cNvPr id="578" name="Google Shape;578;p47"/>
            <p:cNvSpPr/>
            <p:nvPr/>
          </p:nvSpPr>
          <p:spPr>
            <a:xfrm>
              <a:off x="4942588" y="2603450"/>
              <a:ext cx="92800" cy="15150"/>
            </a:xfrm>
            <a:custGeom>
              <a:avLst/>
              <a:gdLst/>
              <a:ahLst/>
              <a:cxnLst/>
              <a:rect l="l" t="t" r="r" b="b"/>
              <a:pathLst>
                <a:path w="3712" h="606" extrusionOk="0">
                  <a:moveTo>
                    <a:pt x="339" y="1"/>
                  </a:moveTo>
                  <a:cubicBezTo>
                    <a:pt x="165" y="1"/>
                    <a:pt x="1" y="175"/>
                    <a:pt x="42" y="349"/>
                  </a:cubicBezTo>
                  <a:cubicBezTo>
                    <a:pt x="83" y="472"/>
                    <a:pt x="216" y="605"/>
                    <a:pt x="339" y="605"/>
                  </a:cubicBezTo>
                  <a:lnTo>
                    <a:pt x="3414" y="605"/>
                  </a:lnTo>
                  <a:cubicBezTo>
                    <a:pt x="3589" y="605"/>
                    <a:pt x="3712" y="431"/>
                    <a:pt x="3671" y="257"/>
                  </a:cubicBezTo>
                  <a:cubicBezTo>
                    <a:pt x="3671" y="93"/>
                    <a:pt x="3548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4833663" y="2652650"/>
              <a:ext cx="38475" cy="14900"/>
            </a:xfrm>
            <a:custGeom>
              <a:avLst/>
              <a:gdLst/>
              <a:ahLst/>
              <a:cxnLst/>
              <a:rect l="l" t="t" r="r" b="b"/>
              <a:pathLst>
                <a:path w="1539" h="596" extrusionOk="0">
                  <a:moveTo>
                    <a:pt x="339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472"/>
                    <a:pt x="165" y="596"/>
                    <a:pt x="339" y="596"/>
                  </a:cubicBezTo>
                  <a:lnTo>
                    <a:pt x="1190" y="596"/>
                  </a:lnTo>
                  <a:cubicBezTo>
                    <a:pt x="1364" y="596"/>
                    <a:pt x="1538" y="431"/>
                    <a:pt x="1497" y="257"/>
                  </a:cubicBezTo>
                  <a:cubicBezTo>
                    <a:pt x="1446" y="83"/>
                    <a:pt x="1323" y="1"/>
                    <a:pt x="119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4942588" y="2652650"/>
              <a:ext cx="92800" cy="14900"/>
            </a:xfrm>
            <a:custGeom>
              <a:avLst/>
              <a:gdLst/>
              <a:ahLst/>
              <a:cxnLst/>
              <a:rect l="l" t="t" r="r" b="b"/>
              <a:pathLst>
                <a:path w="3712" h="596" extrusionOk="0">
                  <a:moveTo>
                    <a:pt x="339" y="1"/>
                  </a:moveTo>
                  <a:cubicBezTo>
                    <a:pt x="165" y="1"/>
                    <a:pt x="1" y="175"/>
                    <a:pt x="42" y="339"/>
                  </a:cubicBezTo>
                  <a:cubicBezTo>
                    <a:pt x="83" y="472"/>
                    <a:pt x="216" y="596"/>
                    <a:pt x="339" y="596"/>
                  </a:cubicBezTo>
                  <a:lnTo>
                    <a:pt x="3414" y="596"/>
                  </a:lnTo>
                  <a:cubicBezTo>
                    <a:pt x="3589" y="596"/>
                    <a:pt x="3712" y="431"/>
                    <a:pt x="3671" y="257"/>
                  </a:cubicBezTo>
                  <a:cubicBezTo>
                    <a:pt x="3671" y="83"/>
                    <a:pt x="3548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4942588" y="2701875"/>
              <a:ext cx="92800" cy="14875"/>
            </a:xfrm>
            <a:custGeom>
              <a:avLst/>
              <a:gdLst/>
              <a:ahLst/>
              <a:cxnLst/>
              <a:rect l="l" t="t" r="r" b="b"/>
              <a:pathLst>
                <a:path w="3712" h="595" extrusionOk="0">
                  <a:moveTo>
                    <a:pt x="339" y="0"/>
                  </a:moveTo>
                  <a:cubicBezTo>
                    <a:pt x="165" y="0"/>
                    <a:pt x="1" y="164"/>
                    <a:pt x="42" y="338"/>
                  </a:cubicBezTo>
                  <a:cubicBezTo>
                    <a:pt x="83" y="513"/>
                    <a:pt x="216" y="595"/>
                    <a:pt x="339" y="595"/>
                  </a:cubicBezTo>
                  <a:lnTo>
                    <a:pt x="3414" y="595"/>
                  </a:lnTo>
                  <a:cubicBezTo>
                    <a:pt x="3589" y="595"/>
                    <a:pt x="3712" y="472"/>
                    <a:pt x="3671" y="256"/>
                  </a:cubicBezTo>
                  <a:cubicBezTo>
                    <a:pt x="3671" y="123"/>
                    <a:pt x="3548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4735263" y="2554500"/>
              <a:ext cx="343950" cy="277075"/>
            </a:xfrm>
            <a:custGeom>
              <a:avLst/>
              <a:gdLst/>
              <a:ahLst/>
              <a:cxnLst/>
              <a:rect l="l" t="t" r="r" b="b"/>
              <a:pathLst>
                <a:path w="13758" h="11083" extrusionOk="0">
                  <a:moveTo>
                    <a:pt x="1753" y="595"/>
                  </a:moveTo>
                  <a:lnTo>
                    <a:pt x="1753" y="8069"/>
                  </a:lnTo>
                  <a:lnTo>
                    <a:pt x="605" y="8069"/>
                  </a:lnTo>
                  <a:lnTo>
                    <a:pt x="605" y="595"/>
                  </a:lnTo>
                  <a:close/>
                  <a:moveTo>
                    <a:pt x="5126" y="595"/>
                  </a:moveTo>
                  <a:cubicBezTo>
                    <a:pt x="5690" y="595"/>
                    <a:pt x="6243" y="851"/>
                    <a:pt x="6582" y="1282"/>
                  </a:cubicBezTo>
                  <a:lnTo>
                    <a:pt x="6582" y="8540"/>
                  </a:lnTo>
                  <a:cubicBezTo>
                    <a:pt x="6151" y="8243"/>
                    <a:pt x="5639" y="8069"/>
                    <a:pt x="5126" y="8069"/>
                  </a:cubicBezTo>
                  <a:lnTo>
                    <a:pt x="4101" y="8069"/>
                  </a:lnTo>
                  <a:lnTo>
                    <a:pt x="4101" y="6449"/>
                  </a:lnTo>
                  <a:cubicBezTo>
                    <a:pt x="4152" y="6490"/>
                    <a:pt x="4193" y="6490"/>
                    <a:pt x="4234" y="6490"/>
                  </a:cubicBezTo>
                  <a:lnTo>
                    <a:pt x="5126" y="6490"/>
                  </a:lnTo>
                  <a:cubicBezTo>
                    <a:pt x="5259" y="6490"/>
                    <a:pt x="5382" y="6408"/>
                    <a:pt x="5433" y="6233"/>
                  </a:cubicBezTo>
                  <a:cubicBezTo>
                    <a:pt x="5433" y="6059"/>
                    <a:pt x="5300" y="5895"/>
                    <a:pt x="5126" y="5895"/>
                  </a:cubicBezTo>
                  <a:lnTo>
                    <a:pt x="4234" y="5895"/>
                  </a:lnTo>
                  <a:cubicBezTo>
                    <a:pt x="4193" y="5895"/>
                    <a:pt x="4152" y="5936"/>
                    <a:pt x="4101" y="5936"/>
                  </a:cubicBezTo>
                  <a:lnTo>
                    <a:pt x="4101" y="2522"/>
                  </a:lnTo>
                  <a:cubicBezTo>
                    <a:pt x="4152" y="2522"/>
                    <a:pt x="4193" y="2563"/>
                    <a:pt x="4234" y="2563"/>
                  </a:cubicBezTo>
                  <a:lnTo>
                    <a:pt x="5126" y="2563"/>
                  </a:lnTo>
                  <a:cubicBezTo>
                    <a:pt x="5259" y="2563"/>
                    <a:pt x="5382" y="2430"/>
                    <a:pt x="5433" y="2307"/>
                  </a:cubicBezTo>
                  <a:cubicBezTo>
                    <a:pt x="5433" y="2133"/>
                    <a:pt x="5300" y="1959"/>
                    <a:pt x="5126" y="1959"/>
                  </a:cubicBezTo>
                  <a:lnTo>
                    <a:pt x="4234" y="1959"/>
                  </a:lnTo>
                  <a:cubicBezTo>
                    <a:pt x="4193" y="1959"/>
                    <a:pt x="4152" y="1959"/>
                    <a:pt x="4101" y="2010"/>
                  </a:cubicBezTo>
                  <a:lnTo>
                    <a:pt x="4101" y="595"/>
                  </a:lnTo>
                  <a:close/>
                  <a:moveTo>
                    <a:pt x="13163" y="595"/>
                  </a:moveTo>
                  <a:lnTo>
                    <a:pt x="13163" y="8069"/>
                  </a:lnTo>
                  <a:lnTo>
                    <a:pt x="8632" y="8069"/>
                  </a:lnTo>
                  <a:cubicBezTo>
                    <a:pt x="8119" y="8069"/>
                    <a:pt x="7607" y="8243"/>
                    <a:pt x="7176" y="8540"/>
                  </a:cubicBezTo>
                  <a:lnTo>
                    <a:pt x="7176" y="1282"/>
                  </a:lnTo>
                  <a:cubicBezTo>
                    <a:pt x="7525" y="851"/>
                    <a:pt x="8078" y="595"/>
                    <a:pt x="8632" y="595"/>
                  </a:cubicBezTo>
                  <a:close/>
                  <a:moveTo>
                    <a:pt x="1753" y="8673"/>
                  </a:moveTo>
                  <a:lnTo>
                    <a:pt x="1753" y="9606"/>
                  </a:lnTo>
                  <a:lnTo>
                    <a:pt x="605" y="9606"/>
                  </a:lnTo>
                  <a:lnTo>
                    <a:pt x="605" y="8673"/>
                  </a:lnTo>
                  <a:close/>
                  <a:moveTo>
                    <a:pt x="5126" y="8673"/>
                  </a:moveTo>
                  <a:cubicBezTo>
                    <a:pt x="5556" y="8673"/>
                    <a:pt x="5987" y="8837"/>
                    <a:pt x="6325" y="9094"/>
                  </a:cubicBezTo>
                  <a:cubicBezTo>
                    <a:pt x="6110" y="9227"/>
                    <a:pt x="5946" y="9391"/>
                    <a:pt x="5813" y="9606"/>
                  </a:cubicBezTo>
                  <a:lnTo>
                    <a:pt x="4101" y="9606"/>
                  </a:lnTo>
                  <a:lnTo>
                    <a:pt x="4101" y="8673"/>
                  </a:lnTo>
                  <a:close/>
                  <a:moveTo>
                    <a:pt x="13163" y="8673"/>
                  </a:moveTo>
                  <a:lnTo>
                    <a:pt x="13163" y="9606"/>
                  </a:lnTo>
                  <a:lnTo>
                    <a:pt x="7945" y="9606"/>
                  </a:lnTo>
                  <a:cubicBezTo>
                    <a:pt x="7822" y="9391"/>
                    <a:pt x="7648" y="9227"/>
                    <a:pt x="7433" y="9094"/>
                  </a:cubicBezTo>
                  <a:cubicBezTo>
                    <a:pt x="7781" y="8837"/>
                    <a:pt x="8201" y="8673"/>
                    <a:pt x="8632" y="8673"/>
                  </a:cubicBezTo>
                  <a:close/>
                  <a:moveTo>
                    <a:pt x="3506" y="595"/>
                  </a:moveTo>
                  <a:lnTo>
                    <a:pt x="3506" y="10211"/>
                  </a:lnTo>
                  <a:lnTo>
                    <a:pt x="3127" y="9904"/>
                  </a:lnTo>
                  <a:cubicBezTo>
                    <a:pt x="3076" y="9863"/>
                    <a:pt x="2994" y="9821"/>
                    <a:pt x="2953" y="9821"/>
                  </a:cubicBezTo>
                  <a:cubicBezTo>
                    <a:pt x="2871" y="9821"/>
                    <a:pt x="2819" y="9863"/>
                    <a:pt x="2778" y="9904"/>
                  </a:cubicBezTo>
                  <a:lnTo>
                    <a:pt x="2358" y="10211"/>
                  </a:lnTo>
                  <a:lnTo>
                    <a:pt x="2358" y="595"/>
                  </a:lnTo>
                  <a:close/>
                  <a:moveTo>
                    <a:pt x="308" y="1"/>
                  </a:moveTo>
                  <a:cubicBezTo>
                    <a:pt x="133" y="1"/>
                    <a:pt x="0" y="124"/>
                    <a:pt x="0" y="298"/>
                  </a:cubicBezTo>
                  <a:lnTo>
                    <a:pt x="0" y="8366"/>
                  </a:lnTo>
                  <a:lnTo>
                    <a:pt x="0" y="9904"/>
                  </a:lnTo>
                  <a:cubicBezTo>
                    <a:pt x="0" y="10078"/>
                    <a:pt x="133" y="10211"/>
                    <a:pt x="308" y="10211"/>
                  </a:cubicBezTo>
                  <a:lnTo>
                    <a:pt x="1753" y="10211"/>
                  </a:lnTo>
                  <a:lnTo>
                    <a:pt x="1753" y="10765"/>
                  </a:lnTo>
                  <a:cubicBezTo>
                    <a:pt x="1753" y="10847"/>
                    <a:pt x="1794" y="10929"/>
                    <a:pt x="1886" y="11021"/>
                  </a:cubicBezTo>
                  <a:cubicBezTo>
                    <a:pt x="1927" y="11062"/>
                    <a:pt x="1992" y="11082"/>
                    <a:pt x="2056" y="11082"/>
                  </a:cubicBezTo>
                  <a:cubicBezTo>
                    <a:pt x="2120" y="11082"/>
                    <a:pt x="2184" y="11062"/>
                    <a:pt x="2225" y="11021"/>
                  </a:cubicBezTo>
                  <a:lnTo>
                    <a:pt x="2953" y="10508"/>
                  </a:lnTo>
                  <a:lnTo>
                    <a:pt x="3639" y="11021"/>
                  </a:lnTo>
                  <a:cubicBezTo>
                    <a:pt x="3680" y="11062"/>
                    <a:pt x="3762" y="11062"/>
                    <a:pt x="3803" y="11062"/>
                  </a:cubicBezTo>
                  <a:cubicBezTo>
                    <a:pt x="3844" y="11062"/>
                    <a:pt x="3937" y="11062"/>
                    <a:pt x="3978" y="11021"/>
                  </a:cubicBezTo>
                  <a:cubicBezTo>
                    <a:pt x="4060" y="10980"/>
                    <a:pt x="4101" y="10888"/>
                    <a:pt x="4101" y="10765"/>
                  </a:cubicBezTo>
                  <a:lnTo>
                    <a:pt x="4101" y="10211"/>
                  </a:lnTo>
                  <a:lnTo>
                    <a:pt x="5987" y="10211"/>
                  </a:lnTo>
                  <a:cubicBezTo>
                    <a:pt x="6110" y="10211"/>
                    <a:pt x="6243" y="10119"/>
                    <a:pt x="6284" y="9996"/>
                  </a:cubicBezTo>
                  <a:cubicBezTo>
                    <a:pt x="6366" y="9739"/>
                    <a:pt x="6623" y="9565"/>
                    <a:pt x="6879" y="9565"/>
                  </a:cubicBezTo>
                  <a:cubicBezTo>
                    <a:pt x="7135" y="9565"/>
                    <a:pt x="7350" y="9698"/>
                    <a:pt x="7433" y="9955"/>
                  </a:cubicBezTo>
                  <a:lnTo>
                    <a:pt x="7484" y="9996"/>
                  </a:lnTo>
                  <a:cubicBezTo>
                    <a:pt x="7525" y="10119"/>
                    <a:pt x="7607" y="10211"/>
                    <a:pt x="7740" y="10211"/>
                  </a:cubicBezTo>
                  <a:lnTo>
                    <a:pt x="13460" y="10211"/>
                  </a:lnTo>
                  <a:cubicBezTo>
                    <a:pt x="13635" y="10211"/>
                    <a:pt x="13758" y="10078"/>
                    <a:pt x="13758" y="9904"/>
                  </a:cubicBezTo>
                  <a:lnTo>
                    <a:pt x="13758" y="8366"/>
                  </a:lnTo>
                  <a:lnTo>
                    <a:pt x="13758" y="8161"/>
                  </a:lnTo>
                  <a:lnTo>
                    <a:pt x="13758" y="298"/>
                  </a:lnTo>
                  <a:cubicBezTo>
                    <a:pt x="13758" y="124"/>
                    <a:pt x="13635" y="1"/>
                    <a:pt x="13460" y="1"/>
                  </a:cubicBezTo>
                  <a:lnTo>
                    <a:pt x="8632" y="1"/>
                  </a:lnTo>
                  <a:cubicBezTo>
                    <a:pt x="7996" y="1"/>
                    <a:pt x="7350" y="257"/>
                    <a:pt x="6879" y="728"/>
                  </a:cubicBezTo>
                  <a:cubicBezTo>
                    <a:pt x="6407" y="257"/>
                    <a:pt x="577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7"/>
          <p:cNvGrpSpPr/>
          <p:nvPr/>
        </p:nvGrpSpPr>
        <p:grpSpPr>
          <a:xfrm>
            <a:off x="4247100" y="1442400"/>
            <a:ext cx="345000" cy="343725"/>
            <a:chOff x="2499138" y="1976825"/>
            <a:chExt cx="345000" cy="343725"/>
          </a:xfrm>
        </p:grpSpPr>
        <p:sp>
          <p:nvSpPr>
            <p:cNvPr id="584" name="Google Shape;584;p47"/>
            <p:cNvSpPr/>
            <p:nvPr/>
          </p:nvSpPr>
          <p:spPr>
            <a:xfrm>
              <a:off x="2499138" y="2174175"/>
              <a:ext cx="345000" cy="146375"/>
            </a:xfrm>
            <a:custGeom>
              <a:avLst/>
              <a:gdLst/>
              <a:ahLst/>
              <a:cxnLst/>
              <a:rect l="l" t="t" r="r" b="b"/>
              <a:pathLst>
                <a:path w="13800" h="5855" extrusionOk="0">
                  <a:moveTo>
                    <a:pt x="5276" y="589"/>
                  </a:moveTo>
                  <a:cubicBezTo>
                    <a:pt x="5325" y="589"/>
                    <a:pt x="5377" y="594"/>
                    <a:pt x="5434" y="605"/>
                  </a:cubicBezTo>
                  <a:cubicBezTo>
                    <a:pt x="6111" y="605"/>
                    <a:pt x="6623" y="1159"/>
                    <a:pt x="6623" y="1794"/>
                  </a:cubicBezTo>
                  <a:lnTo>
                    <a:pt x="6623" y="2738"/>
                  </a:lnTo>
                  <a:cubicBezTo>
                    <a:pt x="6244" y="2522"/>
                    <a:pt x="5773" y="2399"/>
                    <a:pt x="5342" y="2399"/>
                  </a:cubicBezTo>
                  <a:lnTo>
                    <a:pt x="1077" y="2399"/>
                  </a:lnTo>
                  <a:lnTo>
                    <a:pt x="1077" y="1753"/>
                  </a:lnTo>
                  <a:cubicBezTo>
                    <a:pt x="1077" y="1456"/>
                    <a:pt x="1334" y="1241"/>
                    <a:pt x="1590" y="1241"/>
                  </a:cubicBezTo>
                  <a:cubicBezTo>
                    <a:pt x="2697" y="1241"/>
                    <a:pt x="3763" y="1077"/>
                    <a:pt x="4788" y="728"/>
                  </a:cubicBezTo>
                  <a:cubicBezTo>
                    <a:pt x="4829" y="728"/>
                    <a:pt x="4829" y="687"/>
                    <a:pt x="4870" y="687"/>
                  </a:cubicBezTo>
                  <a:cubicBezTo>
                    <a:pt x="5028" y="627"/>
                    <a:pt x="5142" y="589"/>
                    <a:pt x="5276" y="589"/>
                  </a:cubicBezTo>
                  <a:close/>
                  <a:moveTo>
                    <a:pt x="8417" y="564"/>
                  </a:moveTo>
                  <a:cubicBezTo>
                    <a:pt x="8633" y="564"/>
                    <a:pt x="8766" y="605"/>
                    <a:pt x="8930" y="687"/>
                  </a:cubicBezTo>
                  <a:cubicBezTo>
                    <a:pt x="8971" y="687"/>
                    <a:pt x="9022" y="728"/>
                    <a:pt x="9022" y="728"/>
                  </a:cubicBezTo>
                  <a:cubicBezTo>
                    <a:pt x="10047" y="1077"/>
                    <a:pt x="11155" y="1241"/>
                    <a:pt x="12221" y="1241"/>
                  </a:cubicBezTo>
                  <a:cubicBezTo>
                    <a:pt x="12518" y="1241"/>
                    <a:pt x="12733" y="1456"/>
                    <a:pt x="12733" y="1753"/>
                  </a:cubicBezTo>
                  <a:lnTo>
                    <a:pt x="12733" y="2399"/>
                  </a:lnTo>
                  <a:lnTo>
                    <a:pt x="8510" y="2399"/>
                  </a:lnTo>
                  <a:cubicBezTo>
                    <a:pt x="8038" y="2399"/>
                    <a:pt x="7608" y="2522"/>
                    <a:pt x="7228" y="2738"/>
                  </a:cubicBezTo>
                  <a:lnTo>
                    <a:pt x="7228" y="1794"/>
                  </a:lnTo>
                  <a:cubicBezTo>
                    <a:pt x="7228" y="1118"/>
                    <a:pt x="7741" y="564"/>
                    <a:pt x="8417" y="564"/>
                  </a:cubicBezTo>
                  <a:close/>
                  <a:moveTo>
                    <a:pt x="13205" y="2994"/>
                  </a:moveTo>
                  <a:lnTo>
                    <a:pt x="13205" y="4152"/>
                  </a:lnTo>
                  <a:lnTo>
                    <a:pt x="8294" y="4152"/>
                  </a:lnTo>
                  <a:cubicBezTo>
                    <a:pt x="7997" y="4152"/>
                    <a:pt x="7741" y="4357"/>
                    <a:pt x="7649" y="4665"/>
                  </a:cubicBezTo>
                  <a:cubicBezTo>
                    <a:pt x="7608" y="5003"/>
                    <a:pt x="7269" y="5259"/>
                    <a:pt x="6921" y="5259"/>
                  </a:cubicBezTo>
                  <a:cubicBezTo>
                    <a:pt x="6541" y="5259"/>
                    <a:pt x="6244" y="5003"/>
                    <a:pt x="6152" y="4665"/>
                  </a:cubicBezTo>
                  <a:cubicBezTo>
                    <a:pt x="6111" y="4357"/>
                    <a:pt x="5855" y="4152"/>
                    <a:pt x="5557" y="4152"/>
                  </a:cubicBezTo>
                  <a:lnTo>
                    <a:pt x="606" y="4152"/>
                  </a:lnTo>
                  <a:lnTo>
                    <a:pt x="606" y="2994"/>
                  </a:lnTo>
                  <a:lnTo>
                    <a:pt x="5342" y="2994"/>
                  </a:lnTo>
                  <a:cubicBezTo>
                    <a:pt x="5855" y="2994"/>
                    <a:pt x="6326" y="3209"/>
                    <a:pt x="6716" y="3547"/>
                  </a:cubicBezTo>
                  <a:cubicBezTo>
                    <a:pt x="6757" y="3614"/>
                    <a:pt x="6831" y="3647"/>
                    <a:pt x="6910" y="3647"/>
                  </a:cubicBezTo>
                  <a:cubicBezTo>
                    <a:pt x="6990" y="3647"/>
                    <a:pt x="7074" y="3614"/>
                    <a:pt x="7136" y="3547"/>
                  </a:cubicBezTo>
                  <a:cubicBezTo>
                    <a:pt x="7485" y="3209"/>
                    <a:pt x="7997" y="2994"/>
                    <a:pt x="8510" y="2994"/>
                  </a:cubicBezTo>
                  <a:close/>
                  <a:moveTo>
                    <a:pt x="5383" y="0"/>
                  </a:moveTo>
                  <a:cubicBezTo>
                    <a:pt x="5086" y="0"/>
                    <a:pt x="4922" y="52"/>
                    <a:pt x="4665" y="134"/>
                  </a:cubicBezTo>
                  <a:cubicBezTo>
                    <a:pt x="4665" y="134"/>
                    <a:pt x="4614" y="134"/>
                    <a:pt x="4573" y="175"/>
                  </a:cubicBezTo>
                  <a:cubicBezTo>
                    <a:pt x="3640" y="472"/>
                    <a:pt x="2615" y="646"/>
                    <a:pt x="1590" y="646"/>
                  </a:cubicBezTo>
                  <a:cubicBezTo>
                    <a:pt x="985" y="646"/>
                    <a:pt x="473" y="1159"/>
                    <a:pt x="473" y="1753"/>
                  </a:cubicBezTo>
                  <a:lnTo>
                    <a:pt x="473" y="2399"/>
                  </a:lnTo>
                  <a:lnTo>
                    <a:pt x="308" y="2399"/>
                  </a:lnTo>
                  <a:cubicBezTo>
                    <a:pt x="175" y="2399"/>
                    <a:pt x="1" y="2522"/>
                    <a:pt x="1" y="2697"/>
                  </a:cubicBezTo>
                  <a:lnTo>
                    <a:pt x="1" y="4450"/>
                  </a:lnTo>
                  <a:cubicBezTo>
                    <a:pt x="1" y="4614"/>
                    <a:pt x="175" y="4747"/>
                    <a:pt x="308" y="4747"/>
                  </a:cubicBezTo>
                  <a:lnTo>
                    <a:pt x="5557" y="4747"/>
                  </a:lnTo>
                  <a:cubicBezTo>
                    <a:pt x="5691" y="5382"/>
                    <a:pt x="6244" y="5854"/>
                    <a:pt x="6921" y="5854"/>
                  </a:cubicBezTo>
                  <a:cubicBezTo>
                    <a:pt x="7567" y="5854"/>
                    <a:pt x="8120" y="5382"/>
                    <a:pt x="8253" y="4747"/>
                  </a:cubicBezTo>
                  <a:lnTo>
                    <a:pt x="13502" y="4747"/>
                  </a:lnTo>
                  <a:cubicBezTo>
                    <a:pt x="13676" y="4747"/>
                    <a:pt x="13799" y="4614"/>
                    <a:pt x="13799" y="4450"/>
                  </a:cubicBezTo>
                  <a:lnTo>
                    <a:pt x="13799" y="2697"/>
                  </a:lnTo>
                  <a:cubicBezTo>
                    <a:pt x="13799" y="2522"/>
                    <a:pt x="13676" y="2399"/>
                    <a:pt x="13502" y="2399"/>
                  </a:cubicBezTo>
                  <a:lnTo>
                    <a:pt x="13328" y="2399"/>
                  </a:lnTo>
                  <a:lnTo>
                    <a:pt x="13328" y="1753"/>
                  </a:lnTo>
                  <a:cubicBezTo>
                    <a:pt x="13328" y="1159"/>
                    <a:pt x="12815" y="646"/>
                    <a:pt x="12180" y="646"/>
                  </a:cubicBezTo>
                  <a:cubicBezTo>
                    <a:pt x="11196" y="646"/>
                    <a:pt x="10170" y="472"/>
                    <a:pt x="9186" y="175"/>
                  </a:cubicBezTo>
                  <a:cubicBezTo>
                    <a:pt x="9186" y="134"/>
                    <a:pt x="9145" y="134"/>
                    <a:pt x="9104" y="134"/>
                  </a:cubicBezTo>
                  <a:cubicBezTo>
                    <a:pt x="8889" y="52"/>
                    <a:pt x="8715" y="0"/>
                    <a:pt x="8417" y="0"/>
                  </a:cubicBezTo>
                  <a:cubicBezTo>
                    <a:pt x="7782" y="0"/>
                    <a:pt x="7228" y="308"/>
                    <a:pt x="6880" y="821"/>
                  </a:cubicBezTo>
                  <a:cubicBezTo>
                    <a:pt x="6582" y="308"/>
                    <a:pt x="6029" y="0"/>
                    <a:pt x="538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594238" y="1997450"/>
              <a:ext cx="154825" cy="150100"/>
            </a:xfrm>
            <a:custGeom>
              <a:avLst/>
              <a:gdLst/>
              <a:ahLst/>
              <a:cxnLst/>
              <a:rect l="l" t="t" r="r" b="b"/>
              <a:pathLst>
                <a:path w="6193" h="6004" extrusionOk="0">
                  <a:moveTo>
                    <a:pt x="1282" y="580"/>
                  </a:moveTo>
                  <a:cubicBezTo>
                    <a:pt x="1497" y="580"/>
                    <a:pt x="1712" y="621"/>
                    <a:pt x="2010" y="755"/>
                  </a:cubicBezTo>
                  <a:cubicBezTo>
                    <a:pt x="2184" y="837"/>
                    <a:pt x="2399" y="919"/>
                    <a:pt x="2563" y="1011"/>
                  </a:cubicBezTo>
                  <a:cubicBezTo>
                    <a:pt x="2307" y="1226"/>
                    <a:pt x="2051" y="1431"/>
                    <a:pt x="1794" y="1687"/>
                  </a:cubicBezTo>
                  <a:cubicBezTo>
                    <a:pt x="1579" y="1944"/>
                    <a:pt x="1323" y="2200"/>
                    <a:pt x="1159" y="2456"/>
                  </a:cubicBezTo>
                  <a:cubicBezTo>
                    <a:pt x="1025" y="2292"/>
                    <a:pt x="943" y="2077"/>
                    <a:pt x="861" y="1903"/>
                  </a:cubicBezTo>
                  <a:cubicBezTo>
                    <a:pt x="646" y="1349"/>
                    <a:pt x="646" y="919"/>
                    <a:pt x="861" y="714"/>
                  </a:cubicBezTo>
                  <a:cubicBezTo>
                    <a:pt x="943" y="621"/>
                    <a:pt x="1066" y="580"/>
                    <a:pt x="1282" y="580"/>
                  </a:cubicBezTo>
                  <a:close/>
                  <a:moveTo>
                    <a:pt x="4962" y="580"/>
                  </a:moveTo>
                  <a:cubicBezTo>
                    <a:pt x="5126" y="580"/>
                    <a:pt x="5300" y="621"/>
                    <a:pt x="5382" y="714"/>
                  </a:cubicBezTo>
                  <a:cubicBezTo>
                    <a:pt x="5557" y="919"/>
                    <a:pt x="5557" y="1349"/>
                    <a:pt x="5341" y="1903"/>
                  </a:cubicBezTo>
                  <a:cubicBezTo>
                    <a:pt x="5259" y="2077"/>
                    <a:pt x="5167" y="2292"/>
                    <a:pt x="5085" y="2456"/>
                  </a:cubicBezTo>
                  <a:cubicBezTo>
                    <a:pt x="4870" y="2200"/>
                    <a:pt x="4654" y="1944"/>
                    <a:pt x="4398" y="1687"/>
                  </a:cubicBezTo>
                  <a:cubicBezTo>
                    <a:pt x="4142" y="1431"/>
                    <a:pt x="3886" y="1226"/>
                    <a:pt x="3629" y="1011"/>
                  </a:cubicBezTo>
                  <a:cubicBezTo>
                    <a:pt x="3804" y="919"/>
                    <a:pt x="4019" y="837"/>
                    <a:pt x="4193" y="755"/>
                  </a:cubicBezTo>
                  <a:cubicBezTo>
                    <a:pt x="4490" y="621"/>
                    <a:pt x="4747" y="580"/>
                    <a:pt x="4962" y="580"/>
                  </a:cubicBezTo>
                  <a:close/>
                  <a:moveTo>
                    <a:pt x="3117" y="1349"/>
                  </a:moveTo>
                  <a:cubicBezTo>
                    <a:pt x="3424" y="1564"/>
                    <a:pt x="3722" y="1821"/>
                    <a:pt x="3978" y="2118"/>
                  </a:cubicBezTo>
                  <a:cubicBezTo>
                    <a:pt x="4275" y="2415"/>
                    <a:pt x="4531" y="2672"/>
                    <a:pt x="4747" y="2969"/>
                  </a:cubicBezTo>
                  <a:cubicBezTo>
                    <a:pt x="4531" y="3276"/>
                    <a:pt x="4275" y="3574"/>
                    <a:pt x="3978" y="3871"/>
                  </a:cubicBezTo>
                  <a:cubicBezTo>
                    <a:pt x="3722" y="4127"/>
                    <a:pt x="3424" y="4384"/>
                    <a:pt x="3117" y="4599"/>
                  </a:cubicBezTo>
                  <a:cubicBezTo>
                    <a:pt x="2819" y="4384"/>
                    <a:pt x="2522" y="4127"/>
                    <a:pt x="2225" y="3871"/>
                  </a:cubicBezTo>
                  <a:cubicBezTo>
                    <a:pt x="1969" y="3574"/>
                    <a:pt x="1712" y="3276"/>
                    <a:pt x="1497" y="2969"/>
                  </a:cubicBezTo>
                  <a:cubicBezTo>
                    <a:pt x="1712" y="2672"/>
                    <a:pt x="1969" y="2415"/>
                    <a:pt x="2225" y="2118"/>
                  </a:cubicBezTo>
                  <a:cubicBezTo>
                    <a:pt x="2522" y="1821"/>
                    <a:pt x="2819" y="1564"/>
                    <a:pt x="3117" y="1349"/>
                  </a:cubicBezTo>
                  <a:close/>
                  <a:moveTo>
                    <a:pt x="1159" y="3533"/>
                  </a:moveTo>
                  <a:cubicBezTo>
                    <a:pt x="1323" y="3789"/>
                    <a:pt x="1579" y="4045"/>
                    <a:pt x="1794" y="4302"/>
                  </a:cubicBezTo>
                  <a:cubicBezTo>
                    <a:pt x="2051" y="4507"/>
                    <a:pt x="2307" y="4763"/>
                    <a:pt x="2563" y="4937"/>
                  </a:cubicBezTo>
                  <a:cubicBezTo>
                    <a:pt x="2399" y="5070"/>
                    <a:pt x="2184" y="5152"/>
                    <a:pt x="2010" y="5234"/>
                  </a:cubicBezTo>
                  <a:cubicBezTo>
                    <a:pt x="1733" y="5342"/>
                    <a:pt x="1487" y="5396"/>
                    <a:pt x="1289" y="5396"/>
                  </a:cubicBezTo>
                  <a:cubicBezTo>
                    <a:pt x="1092" y="5396"/>
                    <a:pt x="943" y="5342"/>
                    <a:pt x="861" y="5234"/>
                  </a:cubicBezTo>
                  <a:cubicBezTo>
                    <a:pt x="646" y="5070"/>
                    <a:pt x="646" y="4640"/>
                    <a:pt x="861" y="4086"/>
                  </a:cubicBezTo>
                  <a:cubicBezTo>
                    <a:pt x="943" y="3912"/>
                    <a:pt x="1025" y="3697"/>
                    <a:pt x="1159" y="3533"/>
                  </a:cubicBezTo>
                  <a:close/>
                  <a:moveTo>
                    <a:pt x="5085" y="3533"/>
                  </a:moveTo>
                  <a:cubicBezTo>
                    <a:pt x="5167" y="3697"/>
                    <a:pt x="5259" y="3912"/>
                    <a:pt x="5341" y="4086"/>
                  </a:cubicBezTo>
                  <a:cubicBezTo>
                    <a:pt x="5557" y="4640"/>
                    <a:pt x="5557" y="5070"/>
                    <a:pt x="5382" y="5234"/>
                  </a:cubicBezTo>
                  <a:cubicBezTo>
                    <a:pt x="5275" y="5342"/>
                    <a:pt x="5116" y="5396"/>
                    <a:pt x="4915" y="5396"/>
                  </a:cubicBezTo>
                  <a:cubicBezTo>
                    <a:pt x="4713" y="5396"/>
                    <a:pt x="4470" y="5342"/>
                    <a:pt x="4193" y="5234"/>
                  </a:cubicBezTo>
                  <a:cubicBezTo>
                    <a:pt x="4019" y="5152"/>
                    <a:pt x="3804" y="5070"/>
                    <a:pt x="3629" y="4937"/>
                  </a:cubicBezTo>
                  <a:cubicBezTo>
                    <a:pt x="3886" y="4763"/>
                    <a:pt x="4142" y="4507"/>
                    <a:pt x="4398" y="4302"/>
                  </a:cubicBezTo>
                  <a:cubicBezTo>
                    <a:pt x="4654" y="4045"/>
                    <a:pt x="4870" y="3789"/>
                    <a:pt x="5085" y="3533"/>
                  </a:cubicBezTo>
                  <a:close/>
                  <a:moveTo>
                    <a:pt x="1300" y="1"/>
                  </a:moveTo>
                  <a:cubicBezTo>
                    <a:pt x="943" y="1"/>
                    <a:pt x="644" y="110"/>
                    <a:pt x="431" y="324"/>
                  </a:cubicBezTo>
                  <a:cubicBezTo>
                    <a:pt x="41" y="662"/>
                    <a:pt x="0" y="1308"/>
                    <a:pt x="298" y="2118"/>
                  </a:cubicBezTo>
                  <a:cubicBezTo>
                    <a:pt x="431" y="2415"/>
                    <a:pt x="605" y="2672"/>
                    <a:pt x="769" y="2969"/>
                  </a:cubicBezTo>
                  <a:cubicBezTo>
                    <a:pt x="605" y="3276"/>
                    <a:pt x="431" y="3574"/>
                    <a:pt x="298" y="3871"/>
                  </a:cubicBezTo>
                  <a:cubicBezTo>
                    <a:pt x="0" y="4640"/>
                    <a:pt x="41" y="5275"/>
                    <a:pt x="431" y="5665"/>
                  </a:cubicBezTo>
                  <a:cubicBezTo>
                    <a:pt x="646" y="5880"/>
                    <a:pt x="902" y="6003"/>
                    <a:pt x="1282" y="6003"/>
                  </a:cubicBezTo>
                  <a:cubicBezTo>
                    <a:pt x="1538" y="6003"/>
                    <a:pt x="1887" y="5921"/>
                    <a:pt x="2225" y="5788"/>
                  </a:cubicBezTo>
                  <a:cubicBezTo>
                    <a:pt x="2522" y="5665"/>
                    <a:pt x="2819" y="5532"/>
                    <a:pt x="3117" y="5327"/>
                  </a:cubicBezTo>
                  <a:cubicBezTo>
                    <a:pt x="3424" y="5532"/>
                    <a:pt x="3681" y="5665"/>
                    <a:pt x="3978" y="5788"/>
                  </a:cubicBezTo>
                  <a:cubicBezTo>
                    <a:pt x="4316" y="5921"/>
                    <a:pt x="4654" y="6003"/>
                    <a:pt x="4962" y="6003"/>
                  </a:cubicBezTo>
                  <a:cubicBezTo>
                    <a:pt x="5300" y="6003"/>
                    <a:pt x="5598" y="5880"/>
                    <a:pt x="5772" y="5665"/>
                  </a:cubicBezTo>
                  <a:cubicBezTo>
                    <a:pt x="6151" y="5275"/>
                    <a:pt x="6192" y="4640"/>
                    <a:pt x="5895" y="3871"/>
                  </a:cubicBezTo>
                  <a:cubicBezTo>
                    <a:pt x="5772" y="3574"/>
                    <a:pt x="5639" y="3276"/>
                    <a:pt x="5423" y="2969"/>
                  </a:cubicBezTo>
                  <a:cubicBezTo>
                    <a:pt x="5639" y="2672"/>
                    <a:pt x="5772" y="2415"/>
                    <a:pt x="5895" y="2118"/>
                  </a:cubicBezTo>
                  <a:cubicBezTo>
                    <a:pt x="6192" y="1308"/>
                    <a:pt x="6151" y="662"/>
                    <a:pt x="5772" y="324"/>
                  </a:cubicBezTo>
                  <a:cubicBezTo>
                    <a:pt x="5576" y="110"/>
                    <a:pt x="5288" y="1"/>
                    <a:pt x="4930" y="1"/>
                  </a:cubicBezTo>
                  <a:cubicBezTo>
                    <a:pt x="4652" y="1"/>
                    <a:pt x="4332" y="67"/>
                    <a:pt x="3978" y="201"/>
                  </a:cubicBezTo>
                  <a:cubicBezTo>
                    <a:pt x="3681" y="324"/>
                    <a:pt x="3424" y="457"/>
                    <a:pt x="3117" y="662"/>
                  </a:cubicBezTo>
                  <a:cubicBezTo>
                    <a:pt x="2819" y="457"/>
                    <a:pt x="2522" y="324"/>
                    <a:pt x="2225" y="201"/>
                  </a:cubicBezTo>
                  <a:cubicBezTo>
                    <a:pt x="1889" y="67"/>
                    <a:pt x="1577" y="1"/>
                    <a:pt x="130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2662663" y="2064225"/>
              <a:ext cx="18225" cy="15150"/>
            </a:xfrm>
            <a:custGeom>
              <a:avLst/>
              <a:gdLst/>
              <a:ahLst/>
              <a:cxnLst/>
              <a:rect l="l" t="t" r="r" b="b"/>
              <a:pathLst>
                <a:path w="729" h="606" extrusionOk="0">
                  <a:moveTo>
                    <a:pt x="339" y="1"/>
                  </a:moveTo>
                  <a:cubicBezTo>
                    <a:pt x="257" y="1"/>
                    <a:pt x="175" y="42"/>
                    <a:pt x="123" y="134"/>
                  </a:cubicBezTo>
                  <a:cubicBezTo>
                    <a:pt x="0" y="390"/>
                    <a:pt x="175" y="605"/>
                    <a:pt x="380" y="605"/>
                  </a:cubicBezTo>
                  <a:cubicBezTo>
                    <a:pt x="595" y="605"/>
                    <a:pt x="728" y="390"/>
                    <a:pt x="636" y="175"/>
                  </a:cubicBezTo>
                  <a:cubicBezTo>
                    <a:pt x="595" y="93"/>
                    <a:pt x="472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2783363" y="1976825"/>
              <a:ext cx="18225" cy="14900"/>
            </a:xfrm>
            <a:custGeom>
              <a:avLst/>
              <a:gdLst/>
              <a:ahLst/>
              <a:cxnLst/>
              <a:rect l="l" t="t" r="r" b="b"/>
              <a:pathLst>
                <a:path w="729" h="596" extrusionOk="0">
                  <a:moveTo>
                    <a:pt x="339" y="1"/>
                  </a:moveTo>
                  <a:cubicBezTo>
                    <a:pt x="257" y="1"/>
                    <a:pt x="124" y="42"/>
                    <a:pt x="83" y="124"/>
                  </a:cubicBezTo>
                  <a:cubicBezTo>
                    <a:pt x="1" y="339"/>
                    <a:pt x="124" y="595"/>
                    <a:pt x="339" y="595"/>
                  </a:cubicBezTo>
                  <a:cubicBezTo>
                    <a:pt x="554" y="595"/>
                    <a:pt x="729" y="380"/>
                    <a:pt x="636" y="165"/>
                  </a:cubicBezTo>
                  <a:cubicBezTo>
                    <a:pt x="554" y="42"/>
                    <a:pt x="472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2541938" y="2130600"/>
              <a:ext cx="19250" cy="14900"/>
            </a:xfrm>
            <a:custGeom>
              <a:avLst/>
              <a:gdLst/>
              <a:ahLst/>
              <a:cxnLst/>
              <a:rect l="l" t="t" r="r" b="b"/>
              <a:pathLst>
                <a:path w="770" h="596" extrusionOk="0">
                  <a:moveTo>
                    <a:pt x="339" y="1"/>
                  </a:moveTo>
                  <a:cubicBezTo>
                    <a:pt x="257" y="1"/>
                    <a:pt x="175" y="42"/>
                    <a:pt x="134" y="124"/>
                  </a:cubicBezTo>
                  <a:cubicBezTo>
                    <a:pt x="1" y="339"/>
                    <a:pt x="175" y="595"/>
                    <a:pt x="390" y="595"/>
                  </a:cubicBezTo>
                  <a:cubicBezTo>
                    <a:pt x="596" y="595"/>
                    <a:pt x="770" y="380"/>
                    <a:pt x="647" y="165"/>
                  </a:cubicBezTo>
                  <a:cubicBezTo>
                    <a:pt x="596" y="42"/>
                    <a:pt x="514" y="1"/>
                    <a:pt x="39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2520688" y="2031175"/>
              <a:ext cx="18200" cy="14875"/>
            </a:xfrm>
            <a:custGeom>
              <a:avLst/>
              <a:gdLst/>
              <a:ahLst/>
              <a:cxnLst/>
              <a:rect l="l" t="t" r="r" b="b"/>
              <a:pathLst>
                <a:path w="728" h="595" extrusionOk="0">
                  <a:moveTo>
                    <a:pt x="338" y="0"/>
                  </a:moveTo>
                  <a:cubicBezTo>
                    <a:pt x="256" y="0"/>
                    <a:pt x="164" y="82"/>
                    <a:pt x="123" y="174"/>
                  </a:cubicBezTo>
                  <a:cubicBezTo>
                    <a:pt x="0" y="390"/>
                    <a:pt x="123" y="595"/>
                    <a:pt x="379" y="595"/>
                  </a:cubicBezTo>
                  <a:cubicBezTo>
                    <a:pt x="554" y="595"/>
                    <a:pt x="728" y="390"/>
                    <a:pt x="636" y="174"/>
                  </a:cubicBezTo>
                  <a:cubicBezTo>
                    <a:pt x="595" y="82"/>
                    <a:pt x="472" y="0"/>
                    <a:pt x="37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2771588" y="2113425"/>
              <a:ext cx="19250" cy="14900"/>
            </a:xfrm>
            <a:custGeom>
              <a:avLst/>
              <a:gdLst/>
              <a:ahLst/>
              <a:cxnLst/>
              <a:rect l="l" t="t" r="r" b="b"/>
              <a:pathLst>
                <a:path w="770" h="596" extrusionOk="0">
                  <a:moveTo>
                    <a:pt x="380" y="1"/>
                  </a:moveTo>
                  <a:cubicBezTo>
                    <a:pt x="257" y="1"/>
                    <a:pt x="175" y="42"/>
                    <a:pt x="123" y="124"/>
                  </a:cubicBezTo>
                  <a:cubicBezTo>
                    <a:pt x="0" y="380"/>
                    <a:pt x="175" y="595"/>
                    <a:pt x="380" y="595"/>
                  </a:cubicBezTo>
                  <a:cubicBezTo>
                    <a:pt x="595" y="595"/>
                    <a:pt x="769" y="380"/>
                    <a:pt x="636" y="175"/>
                  </a:cubicBezTo>
                  <a:cubicBezTo>
                    <a:pt x="595" y="83"/>
                    <a:pt x="513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Design and Optimization</a:t>
            </a:r>
            <a:endParaRPr dirty="0"/>
          </a:p>
        </p:txBody>
      </p:sp>
      <p:sp>
        <p:nvSpPr>
          <p:cNvPr id="646" name="Google Shape;646;p52"/>
          <p:cNvSpPr txBox="1">
            <a:spLocks noGrp="1"/>
          </p:cNvSpPr>
          <p:nvPr>
            <p:ph type="subTitle" idx="1"/>
          </p:nvPr>
        </p:nvSpPr>
        <p:spPr>
          <a:xfrm>
            <a:off x="4651200" y="1346692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432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Approaches: Adaptive Algorithms</a:t>
            </a:r>
          </a:p>
          <a:p>
            <a:pPr marL="31432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endParaRPr lang="en-US" sz="1600" b="1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1432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Approaches: Domain-Specific Optimizations</a:t>
            </a:r>
          </a:p>
        </p:txBody>
      </p:sp>
      <p:sp>
        <p:nvSpPr>
          <p:cNvPr id="647" name="Google Shape;647;p52"/>
          <p:cNvSpPr txBox="1">
            <a:spLocks noGrp="1"/>
          </p:cNvSpPr>
          <p:nvPr>
            <p:ph type="subTitle" idx="2"/>
          </p:nvPr>
        </p:nvSpPr>
        <p:spPr>
          <a:xfrm>
            <a:off x="719933" y="1346692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Efficient Algorithms in HPC</a:t>
            </a:r>
          </a:p>
          <a:p>
            <a:pPr marL="25717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endParaRPr lang="en-US" sz="1600" b="1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hallenges in Designing and Optimizing Algorithms for Diverse Architectures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600" b="1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Approaches: Algorithmic Refinement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15419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>
            <a:off x="2609223" y="4060038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1969813" y="2571200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1374675" y="120922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469" name="Google Shape;469;p45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Key Challenges Discussed</a:t>
            </a:r>
            <a:endParaRPr dirty="0"/>
          </a:p>
        </p:txBody>
      </p:sp>
      <p:sp>
        <p:nvSpPr>
          <p:cNvPr id="470" name="Google Shape;470;p45"/>
          <p:cNvSpPr txBox="1">
            <a:spLocks noGrp="1"/>
          </p:cNvSpPr>
          <p:nvPr>
            <p:ph type="subTitle" idx="5"/>
          </p:nvPr>
        </p:nvSpPr>
        <p:spPr>
          <a:xfrm>
            <a:off x="2609223" y="1903300"/>
            <a:ext cx="5970422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Emphasizing the Importance of Addressing Challenges</a:t>
            </a:r>
            <a:endParaRPr dirty="0"/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6"/>
          </p:nvPr>
        </p:nvSpPr>
        <p:spPr>
          <a:xfrm>
            <a:off x="3297498" y="2671787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Highlighting Future Research Directions</a:t>
            </a:r>
            <a:endParaRPr dirty="0"/>
          </a:p>
        </p:txBody>
      </p:sp>
      <p:grpSp>
        <p:nvGrpSpPr>
          <p:cNvPr id="472" name="Google Shape;472;p45"/>
          <p:cNvGrpSpPr/>
          <p:nvPr/>
        </p:nvGrpSpPr>
        <p:grpSpPr>
          <a:xfrm>
            <a:off x="2088663" y="1968050"/>
            <a:ext cx="278600" cy="345000"/>
            <a:chOff x="2532463" y="3657550"/>
            <a:chExt cx="278600" cy="345000"/>
          </a:xfrm>
        </p:grpSpPr>
        <p:sp>
          <p:nvSpPr>
            <p:cNvPr id="473" name="Google Shape;473;p45"/>
            <p:cNvSpPr/>
            <p:nvPr/>
          </p:nvSpPr>
          <p:spPr>
            <a:xfrm>
              <a:off x="2752363" y="3666025"/>
              <a:ext cx="14875" cy="284225"/>
            </a:xfrm>
            <a:custGeom>
              <a:avLst/>
              <a:gdLst/>
              <a:ahLst/>
              <a:cxnLst/>
              <a:rect l="l" t="t" r="r" b="b"/>
              <a:pathLst>
                <a:path w="595" h="11369" extrusionOk="0">
                  <a:moveTo>
                    <a:pt x="0" y="0"/>
                  </a:moveTo>
                  <a:lnTo>
                    <a:pt x="0" y="11369"/>
                  </a:lnTo>
                  <a:lnTo>
                    <a:pt x="595" y="1136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2708538" y="3666025"/>
              <a:ext cx="14875" cy="284225"/>
            </a:xfrm>
            <a:custGeom>
              <a:avLst/>
              <a:gdLst/>
              <a:ahLst/>
              <a:cxnLst/>
              <a:rect l="l" t="t" r="r" b="b"/>
              <a:pathLst>
                <a:path w="595" h="11369" extrusionOk="0">
                  <a:moveTo>
                    <a:pt x="0" y="0"/>
                  </a:moveTo>
                  <a:lnTo>
                    <a:pt x="0" y="11369"/>
                  </a:lnTo>
                  <a:lnTo>
                    <a:pt x="595" y="1136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2598588" y="3950225"/>
              <a:ext cx="58725" cy="52325"/>
            </a:xfrm>
            <a:custGeom>
              <a:avLst/>
              <a:gdLst/>
              <a:ahLst/>
              <a:cxnLst/>
              <a:rect l="l" t="t" r="r" b="b"/>
              <a:pathLst>
                <a:path w="2349" h="2093" extrusionOk="0">
                  <a:moveTo>
                    <a:pt x="1" y="1"/>
                  </a:moveTo>
                  <a:lnTo>
                    <a:pt x="1" y="1795"/>
                  </a:lnTo>
                  <a:cubicBezTo>
                    <a:pt x="1" y="1918"/>
                    <a:pt x="83" y="2051"/>
                    <a:pt x="216" y="2051"/>
                  </a:cubicBezTo>
                  <a:cubicBezTo>
                    <a:pt x="257" y="2072"/>
                    <a:pt x="288" y="2082"/>
                    <a:pt x="313" y="2082"/>
                  </a:cubicBezTo>
                  <a:cubicBezTo>
                    <a:pt x="339" y="2082"/>
                    <a:pt x="359" y="2072"/>
                    <a:pt x="380" y="2051"/>
                  </a:cubicBezTo>
                  <a:lnTo>
                    <a:pt x="1200" y="1836"/>
                  </a:lnTo>
                  <a:lnTo>
                    <a:pt x="1969" y="2051"/>
                  </a:lnTo>
                  <a:cubicBezTo>
                    <a:pt x="2010" y="2092"/>
                    <a:pt x="2010" y="2092"/>
                    <a:pt x="2051" y="2092"/>
                  </a:cubicBezTo>
                  <a:cubicBezTo>
                    <a:pt x="2133" y="2092"/>
                    <a:pt x="2266" y="2051"/>
                    <a:pt x="2307" y="1918"/>
                  </a:cubicBezTo>
                  <a:cubicBezTo>
                    <a:pt x="2348" y="1877"/>
                    <a:pt x="2348" y="1836"/>
                    <a:pt x="2348" y="1795"/>
                  </a:cubicBezTo>
                  <a:lnTo>
                    <a:pt x="2348" y="1"/>
                  </a:lnTo>
                  <a:lnTo>
                    <a:pt x="1754" y="1"/>
                  </a:lnTo>
                  <a:lnTo>
                    <a:pt x="1754" y="1405"/>
                  </a:lnTo>
                  <a:lnTo>
                    <a:pt x="1241" y="1231"/>
                  </a:lnTo>
                  <a:lnTo>
                    <a:pt x="1108" y="1231"/>
                  </a:lnTo>
                  <a:lnTo>
                    <a:pt x="595" y="140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2532463" y="3657550"/>
              <a:ext cx="278600" cy="300150"/>
            </a:xfrm>
            <a:custGeom>
              <a:avLst/>
              <a:gdLst/>
              <a:ahLst/>
              <a:cxnLst/>
              <a:rect l="l" t="t" r="r" b="b"/>
              <a:pathLst>
                <a:path w="11144" h="12006" extrusionOk="0">
                  <a:moveTo>
                    <a:pt x="9606" y="595"/>
                  </a:moveTo>
                  <a:cubicBezTo>
                    <a:pt x="10119" y="595"/>
                    <a:pt x="10549" y="1026"/>
                    <a:pt x="10549" y="1539"/>
                  </a:cubicBezTo>
                  <a:lnTo>
                    <a:pt x="10549" y="10509"/>
                  </a:lnTo>
                  <a:cubicBezTo>
                    <a:pt x="10549" y="11021"/>
                    <a:pt x="10119" y="11400"/>
                    <a:pt x="9606" y="11400"/>
                  </a:cubicBezTo>
                  <a:lnTo>
                    <a:pt x="2000" y="11400"/>
                  </a:lnTo>
                  <a:cubicBezTo>
                    <a:pt x="1702" y="11400"/>
                    <a:pt x="1487" y="11195"/>
                    <a:pt x="1487" y="10888"/>
                  </a:cubicBezTo>
                  <a:lnTo>
                    <a:pt x="1487" y="10252"/>
                  </a:lnTo>
                  <a:lnTo>
                    <a:pt x="2051" y="10252"/>
                  </a:lnTo>
                  <a:cubicBezTo>
                    <a:pt x="2215" y="10252"/>
                    <a:pt x="2348" y="10170"/>
                    <a:pt x="2389" y="9996"/>
                  </a:cubicBezTo>
                  <a:cubicBezTo>
                    <a:pt x="2389" y="9822"/>
                    <a:pt x="2256" y="9658"/>
                    <a:pt x="2092" y="9658"/>
                  </a:cubicBezTo>
                  <a:lnTo>
                    <a:pt x="1487" y="9658"/>
                  </a:lnTo>
                  <a:lnTo>
                    <a:pt x="1487" y="7648"/>
                  </a:lnTo>
                  <a:lnTo>
                    <a:pt x="2051" y="7648"/>
                  </a:lnTo>
                  <a:cubicBezTo>
                    <a:pt x="2215" y="7648"/>
                    <a:pt x="2348" y="7556"/>
                    <a:pt x="2389" y="7392"/>
                  </a:cubicBezTo>
                  <a:cubicBezTo>
                    <a:pt x="2389" y="7218"/>
                    <a:pt x="2256" y="7044"/>
                    <a:pt x="2092" y="7044"/>
                  </a:cubicBezTo>
                  <a:lnTo>
                    <a:pt x="1487" y="7044"/>
                  </a:lnTo>
                  <a:lnTo>
                    <a:pt x="1487" y="4993"/>
                  </a:lnTo>
                  <a:lnTo>
                    <a:pt x="2051" y="4993"/>
                  </a:lnTo>
                  <a:cubicBezTo>
                    <a:pt x="2215" y="4993"/>
                    <a:pt x="2348" y="4911"/>
                    <a:pt x="2389" y="4788"/>
                  </a:cubicBezTo>
                  <a:cubicBezTo>
                    <a:pt x="2389" y="4573"/>
                    <a:pt x="2256" y="4440"/>
                    <a:pt x="2092" y="4440"/>
                  </a:cubicBezTo>
                  <a:lnTo>
                    <a:pt x="1487" y="4440"/>
                  </a:lnTo>
                  <a:lnTo>
                    <a:pt x="1487" y="2389"/>
                  </a:lnTo>
                  <a:lnTo>
                    <a:pt x="2051" y="2389"/>
                  </a:lnTo>
                  <a:cubicBezTo>
                    <a:pt x="2215" y="2389"/>
                    <a:pt x="2348" y="2307"/>
                    <a:pt x="2389" y="2133"/>
                  </a:cubicBezTo>
                  <a:cubicBezTo>
                    <a:pt x="2389" y="1969"/>
                    <a:pt x="2256" y="1795"/>
                    <a:pt x="2092" y="1795"/>
                  </a:cubicBezTo>
                  <a:lnTo>
                    <a:pt x="1487" y="1795"/>
                  </a:lnTo>
                  <a:lnTo>
                    <a:pt x="1487" y="1108"/>
                  </a:lnTo>
                  <a:cubicBezTo>
                    <a:pt x="1487" y="811"/>
                    <a:pt x="1702" y="595"/>
                    <a:pt x="2000" y="595"/>
                  </a:cubicBezTo>
                  <a:close/>
                  <a:moveTo>
                    <a:pt x="2000" y="1"/>
                  </a:moveTo>
                  <a:cubicBezTo>
                    <a:pt x="1405" y="1"/>
                    <a:pt x="893" y="513"/>
                    <a:pt x="893" y="1108"/>
                  </a:cubicBezTo>
                  <a:lnTo>
                    <a:pt x="893" y="1795"/>
                  </a:lnTo>
                  <a:lnTo>
                    <a:pt x="339" y="1795"/>
                  </a:lnTo>
                  <a:cubicBezTo>
                    <a:pt x="165" y="1795"/>
                    <a:pt x="42" y="1918"/>
                    <a:pt x="42" y="2051"/>
                  </a:cubicBezTo>
                  <a:cubicBezTo>
                    <a:pt x="1" y="2266"/>
                    <a:pt x="165" y="2389"/>
                    <a:pt x="339" y="2389"/>
                  </a:cubicBezTo>
                  <a:lnTo>
                    <a:pt x="893" y="2389"/>
                  </a:lnTo>
                  <a:lnTo>
                    <a:pt x="893" y="4440"/>
                  </a:lnTo>
                  <a:lnTo>
                    <a:pt x="339" y="4440"/>
                  </a:lnTo>
                  <a:cubicBezTo>
                    <a:pt x="165" y="4440"/>
                    <a:pt x="42" y="4532"/>
                    <a:pt x="42" y="4655"/>
                  </a:cubicBezTo>
                  <a:cubicBezTo>
                    <a:pt x="1" y="4870"/>
                    <a:pt x="165" y="4993"/>
                    <a:pt x="339" y="4993"/>
                  </a:cubicBezTo>
                  <a:lnTo>
                    <a:pt x="893" y="4993"/>
                  </a:lnTo>
                  <a:lnTo>
                    <a:pt x="893" y="7044"/>
                  </a:lnTo>
                  <a:lnTo>
                    <a:pt x="339" y="7044"/>
                  </a:lnTo>
                  <a:cubicBezTo>
                    <a:pt x="165" y="7044"/>
                    <a:pt x="42" y="7177"/>
                    <a:pt x="42" y="7300"/>
                  </a:cubicBezTo>
                  <a:cubicBezTo>
                    <a:pt x="1" y="7474"/>
                    <a:pt x="165" y="7648"/>
                    <a:pt x="339" y="7648"/>
                  </a:cubicBezTo>
                  <a:lnTo>
                    <a:pt x="893" y="7648"/>
                  </a:lnTo>
                  <a:lnTo>
                    <a:pt x="893" y="9658"/>
                  </a:lnTo>
                  <a:lnTo>
                    <a:pt x="339" y="9658"/>
                  </a:lnTo>
                  <a:cubicBezTo>
                    <a:pt x="165" y="9658"/>
                    <a:pt x="42" y="9781"/>
                    <a:pt x="42" y="9914"/>
                  </a:cubicBezTo>
                  <a:cubicBezTo>
                    <a:pt x="1" y="10078"/>
                    <a:pt x="165" y="10252"/>
                    <a:pt x="339" y="10252"/>
                  </a:cubicBezTo>
                  <a:lnTo>
                    <a:pt x="893" y="10252"/>
                  </a:lnTo>
                  <a:lnTo>
                    <a:pt x="893" y="10888"/>
                  </a:lnTo>
                  <a:cubicBezTo>
                    <a:pt x="893" y="11534"/>
                    <a:pt x="1405" y="12005"/>
                    <a:pt x="2000" y="12005"/>
                  </a:cubicBezTo>
                  <a:lnTo>
                    <a:pt x="9606" y="12005"/>
                  </a:lnTo>
                  <a:cubicBezTo>
                    <a:pt x="10457" y="12005"/>
                    <a:pt x="11144" y="11318"/>
                    <a:pt x="11144" y="10509"/>
                  </a:cubicBezTo>
                  <a:lnTo>
                    <a:pt x="11144" y="1539"/>
                  </a:lnTo>
                  <a:cubicBezTo>
                    <a:pt x="11144" y="688"/>
                    <a:pt x="10457" y="1"/>
                    <a:pt x="96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2619863" y="3702400"/>
              <a:ext cx="60000" cy="14900"/>
            </a:xfrm>
            <a:custGeom>
              <a:avLst/>
              <a:gdLst/>
              <a:ahLst/>
              <a:cxnLst/>
              <a:rect l="l" t="t" r="r" b="b"/>
              <a:pathLst>
                <a:path w="2400" h="596" extrusionOk="0">
                  <a:moveTo>
                    <a:pt x="349" y="1"/>
                  </a:moveTo>
                  <a:cubicBezTo>
                    <a:pt x="134" y="1"/>
                    <a:pt x="0" y="175"/>
                    <a:pt x="41" y="339"/>
                  </a:cubicBezTo>
                  <a:cubicBezTo>
                    <a:pt x="41" y="513"/>
                    <a:pt x="175" y="595"/>
                    <a:pt x="349" y="595"/>
                  </a:cubicBezTo>
                  <a:lnTo>
                    <a:pt x="2092" y="595"/>
                  </a:lnTo>
                  <a:cubicBezTo>
                    <a:pt x="2266" y="595"/>
                    <a:pt x="2399" y="472"/>
                    <a:pt x="2348" y="257"/>
                  </a:cubicBezTo>
                  <a:cubicBezTo>
                    <a:pt x="2348" y="124"/>
                    <a:pt x="2225" y="1"/>
                    <a:pt x="205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2619863" y="3746225"/>
              <a:ext cx="38475" cy="14900"/>
            </a:xfrm>
            <a:custGeom>
              <a:avLst/>
              <a:gdLst/>
              <a:ahLst/>
              <a:cxnLst/>
              <a:rect l="l" t="t" r="r" b="b"/>
              <a:pathLst>
                <a:path w="1539" h="596" extrusionOk="0">
                  <a:moveTo>
                    <a:pt x="349" y="1"/>
                  </a:moveTo>
                  <a:cubicBezTo>
                    <a:pt x="134" y="1"/>
                    <a:pt x="0" y="165"/>
                    <a:pt x="41" y="339"/>
                  </a:cubicBezTo>
                  <a:cubicBezTo>
                    <a:pt x="41" y="513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538" y="421"/>
                    <a:pt x="1497" y="257"/>
                  </a:cubicBezTo>
                  <a:cubicBezTo>
                    <a:pt x="1456" y="124"/>
                    <a:pt x="1323" y="1"/>
                    <a:pt x="12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5"/>
          <p:cNvGrpSpPr/>
          <p:nvPr/>
        </p:nvGrpSpPr>
        <p:grpSpPr>
          <a:xfrm>
            <a:off x="1460838" y="1295038"/>
            <a:ext cx="343950" cy="344675"/>
            <a:chOff x="2509913" y="2520475"/>
            <a:chExt cx="343950" cy="344675"/>
          </a:xfrm>
        </p:grpSpPr>
        <p:sp>
          <p:nvSpPr>
            <p:cNvPr id="480" name="Google Shape;480;p45"/>
            <p:cNvSpPr/>
            <p:nvPr/>
          </p:nvSpPr>
          <p:spPr>
            <a:xfrm>
              <a:off x="2509913" y="2608825"/>
              <a:ext cx="343950" cy="256325"/>
            </a:xfrm>
            <a:custGeom>
              <a:avLst/>
              <a:gdLst/>
              <a:ahLst/>
              <a:cxnLst/>
              <a:rect l="l" t="t" r="r" b="b"/>
              <a:pathLst>
                <a:path w="13758" h="10253" extrusionOk="0">
                  <a:moveTo>
                    <a:pt x="5126" y="8674"/>
                  </a:moveTo>
                  <a:cubicBezTo>
                    <a:pt x="5557" y="8674"/>
                    <a:pt x="5977" y="8848"/>
                    <a:pt x="6326" y="9104"/>
                  </a:cubicBezTo>
                  <a:cubicBezTo>
                    <a:pt x="6233" y="9145"/>
                    <a:pt x="6192" y="9145"/>
                    <a:pt x="6151" y="9186"/>
                  </a:cubicBezTo>
                  <a:cubicBezTo>
                    <a:pt x="5977" y="9319"/>
                    <a:pt x="5854" y="9484"/>
                    <a:pt x="5772" y="9658"/>
                  </a:cubicBezTo>
                  <a:lnTo>
                    <a:pt x="554" y="9658"/>
                  </a:lnTo>
                  <a:lnTo>
                    <a:pt x="554" y="8674"/>
                  </a:lnTo>
                  <a:close/>
                  <a:moveTo>
                    <a:pt x="13153" y="8674"/>
                  </a:moveTo>
                  <a:lnTo>
                    <a:pt x="13153" y="9658"/>
                  </a:lnTo>
                  <a:lnTo>
                    <a:pt x="7945" y="9658"/>
                  </a:lnTo>
                  <a:cubicBezTo>
                    <a:pt x="7822" y="9401"/>
                    <a:pt x="7648" y="9227"/>
                    <a:pt x="7392" y="9104"/>
                  </a:cubicBezTo>
                  <a:cubicBezTo>
                    <a:pt x="7730" y="8848"/>
                    <a:pt x="8161" y="8674"/>
                    <a:pt x="8591" y="8674"/>
                  </a:cubicBezTo>
                  <a:close/>
                  <a:moveTo>
                    <a:pt x="298" y="1"/>
                  </a:moveTo>
                  <a:cubicBezTo>
                    <a:pt x="134" y="1"/>
                    <a:pt x="1" y="134"/>
                    <a:pt x="1" y="298"/>
                  </a:cubicBezTo>
                  <a:lnTo>
                    <a:pt x="1" y="8417"/>
                  </a:lnTo>
                  <a:lnTo>
                    <a:pt x="1" y="9955"/>
                  </a:lnTo>
                  <a:cubicBezTo>
                    <a:pt x="1" y="10129"/>
                    <a:pt x="134" y="10252"/>
                    <a:pt x="298" y="10252"/>
                  </a:cubicBezTo>
                  <a:lnTo>
                    <a:pt x="6028" y="10252"/>
                  </a:lnTo>
                  <a:cubicBezTo>
                    <a:pt x="6151" y="10252"/>
                    <a:pt x="6233" y="10170"/>
                    <a:pt x="6285" y="10037"/>
                  </a:cubicBezTo>
                  <a:lnTo>
                    <a:pt x="6326" y="9996"/>
                  </a:lnTo>
                  <a:cubicBezTo>
                    <a:pt x="6367" y="9873"/>
                    <a:pt x="6408" y="9740"/>
                    <a:pt x="6541" y="9699"/>
                  </a:cubicBezTo>
                  <a:cubicBezTo>
                    <a:pt x="6623" y="9617"/>
                    <a:pt x="6746" y="9576"/>
                    <a:pt x="6879" y="9576"/>
                  </a:cubicBezTo>
                  <a:cubicBezTo>
                    <a:pt x="6961" y="9576"/>
                    <a:pt x="7002" y="9576"/>
                    <a:pt x="7054" y="9617"/>
                  </a:cubicBezTo>
                  <a:cubicBezTo>
                    <a:pt x="7259" y="9658"/>
                    <a:pt x="7392" y="9781"/>
                    <a:pt x="7474" y="9996"/>
                  </a:cubicBezTo>
                  <a:lnTo>
                    <a:pt x="7474" y="10037"/>
                  </a:lnTo>
                  <a:cubicBezTo>
                    <a:pt x="7515" y="10170"/>
                    <a:pt x="7648" y="10252"/>
                    <a:pt x="7771" y="10252"/>
                  </a:cubicBezTo>
                  <a:lnTo>
                    <a:pt x="13461" y="10252"/>
                  </a:lnTo>
                  <a:cubicBezTo>
                    <a:pt x="13625" y="10252"/>
                    <a:pt x="13758" y="10129"/>
                    <a:pt x="13758" y="9955"/>
                  </a:cubicBezTo>
                  <a:lnTo>
                    <a:pt x="13758" y="8376"/>
                  </a:lnTo>
                  <a:lnTo>
                    <a:pt x="13758" y="8161"/>
                  </a:lnTo>
                  <a:lnTo>
                    <a:pt x="13758" y="298"/>
                  </a:lnTo>
                  <a:cubicBezTo>
                    <a:pt x="13758" y="134"/>
                    <a:pt x="13625" y="1"/>
                    <a:pt x="13461" y="1"/>
                  </a:cubicBezTo>
                  <a:lnTo>
                    <a:pt x="9698" y="1"/>
                  </a:lnTo>
                  <a:lnTo>
                    <a:pt x="9698" y="606"/>
                  </a:lnTo>
                  <a:lnTo>
                    <a:pt x="13153" y="606"/>
                  </a:lnTo>
                  <a:lnTo>
                    <a:pt x="13153" y="8079"/>
                  </a:lnTo>
                  <a:lnTo>
                    <a:pt x="8591" y="8079"/>
                  </a:lnTo>
                  <a:cubicBezTo>
                    <a:pt x="8079" y="8079"/>
                    <a:pt x="7566" y="8243"/>
                    <a:pt x="7136" y="8551"/>
                  </a:cubicBezTo>
                  <a:lnTo>
                    <a:pt x="7136" y="3374"/>
                  </a:lnTo>
                  <a:lnTo>
                    <a:pt x="6582" y="3374"/>
                  </a:lnTo>
                  <a:lnTo>
                    <a:pt x="6582" y="8551"/>
                  </a:lnTo>
                  <a:cubicBezTo>
                    <a:pt x="6151" y="8243"/>
                    <a:pt x="5639" y="8079"/>
                    <a:pt x="5085" y="8079"/>
                  </a:cubicBezTo>
                  <a:lnTo>
                    <a:pt x="554" y="8079"/>
                  </a:lnTo>
                  <a:lnTo>
                    <a:pt x="554" y="606"/>
                  </a:lnTo>
                  <a:lnTo>
                    <a:pt x="4019" y="606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2744938" y="2658050"/>
              <a:ext cx="65100" cy="14875"/>
            </a:xfrm>
            <a:custGeom>
              <a:avLst/>
              <a:gdLst/>
              <a:ahLst/>
              <a:cxnLst/>
              <a:rect l="l" t="t" r="r" b="b"/>
              <a:pathLst>
                <a:path w="2604" h="595" extrusionOk="0">
                  <a:moveTo>
                    <a:pt x="297" y="0"/>
                  </a:moveTo>
                  <a:cubicBezTo>
                    <a:pt x="123" y="0"/>
                    <a:pt x="0" y="123"/>
                    <a:pt x="0" y="338"/>
                  </a:cubicBezTo>
                  <a:cubicBezTo>
                    <a:pt x="41" y="472"/>
                    <a:pt x="164" y="595"/>
                    <a:pt x="297" y="595"/>
                  </a:cubicBezTo>
                  <a:lnTo>
                    <a:pt x="2266" y="595"/>
                  </a:lnTo>
                  <a:cubicBezTo>
                    <a:pt x="2471" y="595"/>
                    <a:pt x="2604" y="431"/>
                    <a:pt x="2563" y="256"/>
                  </a:cubicBezTo>
                  <a:cubicBezTo>
                    <a:pt x="2563" y="82"/>
                    <a:pt x="2430" y="0"/>
                    <a:pt x="226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2553738" y="2658050"/>
              <a:ext cx="65125" cy="14875"/>
            </a:xfrm>
            <a:custGeom>
              <a:avLst/>
              <a:gdLst/>
              <a:ahLst/>
              <a:cxnLst/>
              <a:rect l="l" t="t" r="r" b="b"/>
              <a:pathLst>
                <a:path w="2605" h="595" extrusionOk="0">
                  <a:moveTo>
                    <a:pt x="298" y="0"/>
                  </a:moveTo>
                  <a:cubicBezTo>
                    <a:pt x="124" y="0"/>
                    <a:pt x="1" y="123"/>
                    <a:pt x="1" y="338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2266" y="595"/>
                  </a:lnTo>
                  <a:cubicBezTo>
                    <a:pt x="2430" y="595"/>
                    <a:pt x="2604" y="431"/>
                    <a:pt x="2563" y="256"/>
                  </a:cubicBezTo>
                  <a:cubicBezTo>
                    <a:pt x="2522" y="82"/>
                    <a:pt x="2389" y="0"/>
                    <a:pt x="226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>
              <a:off x="2553738" y="2707250"/>
              <a:ext cx="91775" cy="14900"/>
            </a:xfrm>
            <a:custGeom>
              <a:avLst/>
              <a:gdLst/>
              <a:ahLst/>
              <a:cxnLst/>
              <a:rect l="l" t="t" r="r" b="b"/>
              <a:pathLst>
                <a:path w="3671" h="596" extrusionOk="0">
                  <a:moveTo>
                    <a:pt x="298" y="0"/>
                  </a:moveTo>
                  <a:cubicBezTo>
                    <a:pt x="124" y="0"/>
                    <a:pt x="1" y="165"/>
                    <a:pt x="1" y="339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71" y="421"/>
                    <a:pt x="3671" y="257"/>
                  </a:cubicBezTo>
                  <a:cubicBezTo>
                    <a:pt x="3630" y="12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2564513" y="2756200"/>
              <a:ext cx="81000" cy="15150"/>
            </a:xfrm>
            <a:custGeom>
              <a:avLst/>
              <a:gdLst/>
              <a:ahLst/>
              <a:cxnLst/>
              <a:rect l="l" t="t" r="r" b="b"/>
              <a:pathLst>
                <a:path w="3240" h="606" extrusionOk="0">
                  <a:moveTo>
                    <a:pt x="297" y="1"/>
                  </a:moveTo>
                  <a:cubicBezTo>
                    <a:pt x="123" y="1"/>
                    <a:pt x="0" y="175"/>
                    <a:pt x="0" y="349"/>
                  </a:cubicBezTo>
                  <a:cubicBezTo>
                    <a:pt x="41" y="513"/>
                    <a:pt x="164" y="605"/>
                    <a:pt x="338" y="605"/>
                  </a:cubicBezTo>
                  <a:lnTo>
                    <a:pt x="2942" y="605"/>
                  </a:lnTo>
                  <a:cubicBezTo>
                    <a:pt x="3117" y="605"/>
                    <a:pt x="3240" y="431"/>
                    <a:pt x="3240" y="257"/>
                  </a:cubicBezTo>
                  <a:cubicBezTo>
                    <a:pt x="3199" y="134"/>
                    <a:pt x="3076" y="1"/>
                    <a:pt x="2942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2716988" y="2707250"/>
              <a:ext cx="93050" cy="14900"/>
            </a:xfrm>
            <a:custGeom>
              <a:avLst/>
              <a:gdLst/>
              <a:ahLst/>
              <a:cxnLst/>
              <a:rect l="l" t="t" r="r" b="b"/>
              <a:pathLst>
                <a:path w="3722" h="596" extrusionOk="0">
                  <a:moveTo>
                    <a:pt x="349" y="0"/>
                  </a:moveTo>
                  <a:cubicBezTo>
                    <a:pt x="134" y="0"/>
                    <a:pt x="1" y="165"/>
                    <a:pt x="52" y="339"/>
                  </a:cubicBezTo>
                  <a:cubicBezTo>
                    <a:pt x="52" y="513"/>
                    <a:pt x="175" y="595"/>
                    <a:pt x="349" y="595"/>
                  </a:cubicBezTo>
                  <a:lnTo>
                    <a:pt x="3384" y="595"/>
                  </a:lnTo>
                  <a:cubicBezTo>
                    <a:pt x="3589" y="595"/>
                    <a:pt x="3722" y="421"/>
                    <a:pt x="3681" y="257"/>
                  </a:cubicBezTo>
                  <a:cubicBezTo>
                    <a:pt x="3681" y="123"/>
                    <a:pt x="3548" y="0"/>
                    <a:pt x="3384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2716988" y="2756200"/>
              <a:ext cx="82300" cy="15150"/>
            </a:xfrm>
            <a:custGeom>
              <a:avLst/>
              <a:gdLst/>
              <a:ahLst/>
              <a:cxnLst/>
              <a:rect l="l" t="t" r="r" b="b"/>
              <a:pathLst>
                <a:path w="3292" h="606" extrusionOk="0">
                  <a:moveTo>
                    <a:pt x="349" y="1"/>
                  </a:moveTo>
                  <a:cubicBezTo>
                    <a:pt x="134" y="1"/>
                    <a:pt x="1" y="175"/>
                    <a:pt x="52" y="349"/>
                  </a:cubicBezTo>
                  <a:cubicBezTo>
                    <a:pt x="52" y="513"/>
                    <a:pt x="175" y="605"/>
                    <a:pt x="349" y="605"/>
                  </a:cubicBezTo>
                  <a:lnTo>
                    <a:pt x="2953" y="605"/>
                  </a:lnTo>
                  <a:cubicBezTo>
                    <a:pt x="3127" y="605"/>
                    <a:pt x="3291" y="431"/>
                    <a:pt x="3250" y="257"/>
                  </a:cubicBezTo>
                  <a:cubicBezTo>
                    <a:pt x="3209" y="134"/>
                    <a:pt x="3076" y="1"/>
                    <a:pt x="29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2548363" y="2520475"/>
              <a:ext cx="267075" cy="179100"/>
            </a:xfrm>
            <a:custGeom>
              <a:avLst/>
              <a:gdLst/>
              <a:ahLst/>
              <a:cxnLst/>
              <a:rect l="l" t="t" r="r" b="b"/>
              <a:pathLst>
                <a:path w="10683" h="7164" extrusionOk="0">
                  <a:moveTo>
                    <a:pt x="5341" y="634"/>
                  </a:moveTo>
                  <a:lnTo>
                    <a:pt x="9483" y="2089"/>
                  </a:lnTo>
                  <a:lnTo>
                    <a:pt x="5341" y="3494"/>
                  </a:lnTo>
                  <a:lnTo>
                    <a:pt x="1200" y="2089"/>
                  </a:lnTo>
                  <a:lnTo>
                    <a:pt x="5341" y="634"/>
                  </a:lnTo>
                  <a:close/>
                  <a:moveTo>
                    <a:pt x="7863" y="3279"/>
                  </a:moveTo>
                  <a:lnTo>
                    <a:pt x="7863" y="5585"/>
                  </a:lnTo>
                  <a:lnTo>
                    <a:pt x="5341" y="6569"/>
                  </a:lnTo>
                  <a:lnTo>
                    <a:pt x="2778" y="5585"/>
                  </a:lnTo>
                  <a:lnTo>
                    <a:pt x="2778" y="3279"/>
                  </a:lnTo>
                  <a:lnTo>
                    <a:pt x="5208" y="4089"/>
                  </a:lnTo>
                  <a:cubicBezTo>
                    <a:pt x="5259" y="4140"/>
                    <a:pt x="5300" y="4140"/>
                    <a:pt x="5341" y="4140"/>
                  </a:cubicBezTo>
                  <a:cubicBezTo>
                    <a:pt x="5382" y="4140"/>
                    <a:pt x="5382" y="4140"/>
                    <a:pt x="5423" y="4089"/>
                  </a:cubicBezTo>
                  <a:lnTo>
                    <a:pt x="7863" y="3279"/>
                  </a:lnTo>
                  <a:close/>
                  <a:moveTo>
                    <a:pt x="5335" y="1"/>
                  </a:moveTo>
                  <a:cubicBezTo>
                    <a:pt x="5298" y="1"/>
                    <a:pt x="5254" y="14"/>
                    <a:pt x="5208" y="39"/>
                  </a:cubicBezTo>
                  <a:lnTo>
                    <a:pt x="216" y="1782"/>
                  </a:lnTo>
                  <a:cubicBezTo>
                    <a:pt x="82" y="1874"/>
                    <a:pt x="0" y="1997"/>
                    <a:pt x="0" y="2171"/>
                  </a:cubicBezTo>
                  <a:cubicBezTo>
                    <a:pt x="41" y="2253"/>
                    <a:pt x="133" y="2346"/>
                    <a:pt x="216" y="2387"/>
                  </a:cubicBezTo>
                  <a:lnTo>
                    <a:pt x="2184" y="3063"/>
                  </a:lnTo>
                  <a:lnTo>
                    <a:pt x="2184" y="5800"/>
                  </a:lnTo>
                  <a:cubicBezTo>
                    <a:pt x="2184" y="5934"/>
                    <a:pt x="2266" y="6016"/>
                    <a:pt x="2389" y="6057"/>
                  </a:cubicBezTo>
                  <a:lnTo>
                    <a:pt x="5208" y="7164"/>
                  </a:lnTo>
                  <a:lnTo>
                    <a:pt x="5423" y="7164"/>
                  </a:lnTo>
                  <a:lnTo>
                    <a:pt x="8283" y="6057"/>
                  </a:lnTo>
                  <a:cubicBezTo>
                    <a:pt x="8376" y="6016"/>
                    <a:pt x="8458" y="5934"/>
                    <a:pt x="8458" y="5800"/>
                  </a:cubicBezTo>
                  <a:lnTo>
                    <a:pt x="8458" y="3063"/>
                  </a:lnTo>
                  <a:lnTo>
                    <a:pt x="10426" y="2387"/>
                  </a:lnTo>
                  <a:cubicBezTo>
                    <a:pt x="10549" y="2346"/>
                    <a:pt x="10590" y="2253"/>
                    <a:pt x="10641" y="2171"/>
                  </a:cubicBezTo>
                  <a:cubicBezTo>
                    <a:pt x="10682" y="1997"/>
                    <a:pt x="10590" y="1874"/>
                    <a:pt x="10467" y="1782"/>
                  </a:cubicBezTo>
                  <a:lnTo>
                    <a:pt x="5423" y="39"/>
                  </a:lnTo>
                  <a:cubicBezTo>
                    <a:pt x="5403" y="14"/>
                    <a:pt x="5372" y="1"/>
                    <a:pt x="5335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45"/>
          <p:cNvGrpSpPr/>
          <p:nvPr/>
        </p:nvGrpSpPr>
        <p:grpSpPr>
          <a:xfrm>
            <a:off x="2695398" y="2702937"/>
            <a:ext cx="343950" cy="288325"/>
            <a:chOff x="7796863" y="2004525"/>
            <a:chExt cx="343950" cy="288325"/>
          </a:xfrm>
        </p:grpSpPr>
        <p:sp>
          <p:nvSpPr>
            <p:cNvPr id="489" name="Google Shape;489;p45"/>
            <p:cNvSpPr/>
            <p:nvPr/>
          </p:nvSpPr>
          <p:spPr>
            <a:xfrm>
              <a:off x="7796863" y="2004525"/>
              <a:ext cx="343950" cy="288325"/>
            </a:xfrm>
            <a:custGeom>
              <a:avLst/>
              <a:gdLst/>
              <a:ahLst/>
              <a:cxnLst/>
              <a:rect l="l" t="t" r="r" b="b"/>
              <a:pathLst>
                <a:path w="13758" h="11533" extrusionOk="0">
                  <a:moveTo>
                    <a:pt x="6582" y="595"/>
                  </a:moveTo>
                  <a:lnTo>
                    <a:pt x="6582" y="8755"/>
                  </a:lnTo>
                  <a:lnTo>
                    <a:pt x="1026" y="8755"/>
                  </a:lnTo>
                  <a:lnTo>
                    <a:pt x="1026" y="1107"/>
                  </a:lnTo>
                  <a:cubicBezTo>
                    <a:pt x="1026" y="851"/>
                    <a:pt x="1282" y="595"/>
                    <a:pt x="1579" y="595"/>
                  </a:cubicBezTo>
                  <a:close/>
                  <a:moveTo>
                    <a:pt x="12179" y="595"/>
                  </a:moveTo>
                  <a:cubicBezTo>
                    <a:pt x="12477" y="595"/>
                    <a:pt x="12733" y="810"/>
                    <a:pt x="12733" y="1107"/>
                  </a:cubicBezTo>
                  <a:lnTo>
                    <a:pt x="12733" y="8755"/>
                  </a:lnTo>
                  <a:lnTo>
                    <a:pt x="7177" y="8755"/>
                  </a:lnTo>
                  <a:lnTo>
                    <a:pt x="7177" y="595"/>
                  </a:lnTo>
                  <a:close/>
                  <a:moveTo>
                    <a:pt x="13163" y="9349"/>
                  </a:moveTo>
                  <a:lnTo>
                    <a:pt x="13163" y="9995"/>
                  </a:lnTo>
                  <a:cubicBezTo>
                    <a:pt x="13163" y="10508"/>
                    <a:pt x="12774" y="10938"/>
                    <a:pt x="12261" y="10938"/>
                  </a:cubicBezTo>
                  <a:lnTo>
                    <a:pt x="1497" y="10938"/>
                  </a:lnTo>
                  <a:cubicBezTo>
                    <a:pt x="985" y="10938"/>
                    <a:pt x="605" y="10508"/>
                    <a:pt x="605" y="9995"/>
                  </a:cubicBezTo>
                  <a:lnTo>
                    <a:pt x="605" y="9349"/>
                  </a:lnTo>
                  <a:close/>
                  <a:moveTo>
                    <a:pt x="1579" y="0"/>
                  </a:moveTo>
                  <a:cubicBezTo>
                    <a:pt x="985" y="0"/>
                    <a:pt x="472" y="513"/>
                    <a:pt x="472" y="1107"/>
                  </a:cubicBezTo>
                  <a:lnTo>
                    <a:pt x="472" y="8755"/>
                  </a:lnTo>
                  <a:lnTo>
                    <a:pt x="298" y="8755"/>
                  </a:lnTo>
                  <a:cubicBezTo>
                    <a:pt x="134" y="8755"/>
                    <a:pt x="0" y="8888"/>
                    <a:pt x="0" y="9052"/>
                  </a:cubicBezTo>
                  <a:lnTo>
                    <a:pt x="0" y="9995"/>
                  </a:lnTo>
                  <a:cubicBezTo>
                    <a:pt x="0" y="10846"/>
                    <a:pt x="687" y="11533"/>
                    <a:pt x="1497" y="11533"/>
                  </a:cubicBezTo>
                  <a:lnTo>
                    <a:pt x="12261" y="11533"/>
                  </a:lnTo>
                  <a:cubicBezTo>
                    <a:pt x="13071" y="11533"/>
                    <a:pt x="13758" y="10846"/>
                    <a:pt x="13758" y="9995"/>
                  </a:cubicBezTo>
                  <a:lnTo>
                    <a:pt x="13758" y="9052"/>
                  </a:lnTo>
                  <a:cubicBezTo>
                    <a:pt x="13758" y="8888"/>
                    <a:pt x="13625" y="8755"/>
                    <a:pt x="13461" y="8755"/>
                  </a:cubicBezTo>
                  <a:lnTo>
                    <a:pt x="13286" y="8755"/>
                  </a:lnTo>
                  <a:lnTo>
                    <a:pt x="13286" y="1107"/>
                  </a:lnTo>
                  <a:cubicBezTo>
                    <a:pt x="13286" y="513"/>
                    <a:pt x="12815" y="0"/>
                    <a:pt x="1217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7851463" y="2048350"/>
              <a:ext cx="48975" cy="58700"/>
            </a:xfrm>
            <a:custGeom>
              <a:avLst/>
              <a:gdLst/>
              <a:ahLst/>
              <a:cxnLst/>
              <a:rect l="l" t="t" r="r" b="b"/>
              <a:pathLst>
                <a:path w="1959" h="2348" extrusionOk="0">
                  <a:moveTo>
                    <a:pt x="338" y="0"/>
                  </a:moveTo>
                  <a:cubicBezTo>
                    <a:pt x="164" y="0"/>
                    <a:pt x="41" y="82"/>
                    <a:pt x="41" y="256"/>
                  </a:cubicBezTo>
                  <a:cubicBezTo>
                    <a:pt x="0" y="420"/>
                    <a:pt x="164" y="595"/>
                    <a:pt x="338" y="595"/>
                  </a:cubicBezTo>
                  <a:lnTo>
                    <a:pt x="677" y="595"/>
                  </a:lnTo>
                  <a:lnTo>
                    <a:pt x="677" y="2050"/>
                  </a:lnTo>
                  <a:cubicBezTo>
                    <a:pt x="677" y="2173"/>
                    <a:pt x="810" y="2307"/>
                    <a:pt x="933" y="2348"/>
                  </a:cubicBezTo>
                  <a:cubicBezTo>
                    <a:pt x="1107" y="2348"/>
                    <a:pt x="1281" y="2214"/>
                    <a:pt x="1281" y="2050"/>
                  </a:cubicBezTo>
                  <a:lnTo>
                    <a:pt x="1281" y="595"/>
                  </a:lnTo>
                  <a:lnTo>
                    <a:pt x="1620" y="595"/>
                  </a:lnTo>
                  <a:cubicBezTo>
                    <a:pt x="1794" y="595"/>
                    <a:pt x="1917" y="513"/>
                    <a:pt x="1917" y="338"/>
                  </a:cubicBezTo>
                  <a:cubicBezTo>
                    <a:pt x="1958" y="164"/>
                    <a:pt x="1835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7905788" y="2092175"/>
              <a:ext cx="27950" cy="14875"/>
            </a:xfrm>
            <a:custGeom>
              <a:avLst/>
              <a:gdLst/>
              <a:ahLst/>
              <a:cxnLst/>
              <a:rect l="l" t="t" r="r" b="b"/>
              <a:pathLst>
                <a:path w="1118" h="595" extrusionOk="0">
                  <a:moveTo>
                    <a:pt x="349" y="0"/>
                  </a:moveTo>
                  <a:cubicBezTo>
                    <a:pt x="175" y="0"/>
                    <a:pt x="0" y="164"/>
                    <a:pt x="41" y="338"/>
                  </a:cubicBezTo>
                  <a:cubicBezTo>
                    <a:pt x="41" y="461"/>
                    <a:pt x="216" y="595"/>
                    <a:pt x="349" y="595"/>
                  </a:cubicBezTo>
                  <a:lnTo>
                    <a:pt x="769" y="595"/>
                  </a:lnTo>
                  <a:cubicBezTo>
                    <a:pt x="943" y="595"/>
                    <a:pt x="1118" y="420"/>
                    <a:pt x="1067" y="256"/>
                  </a:cubicBezTo>
                  <a:cubicBezTo>
                    <a:pt x="1026" y="82"/>
                    <a:pt x="902" y="0"/>
                    <a:pt x="7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7851463" y="2135725"/>
              <a:ext cx="82275" cy="15150"/>
            </a:xfrm>
            <a:custGeom>
              <a:avLst/>
              <a:gdLst/>
              <a:ahLst/>
              <a:cxnLst/>
              <a:rect l="l" t="t" r="r" b="b"/>
              <a:pathLst>
                <a:path w="3291" h="606" extrusionOk="0">
                  <a:moveTo>
                    <a:pt x="33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472"/>
                    <a:pt x="164" y="606"/>
                    <a:pt x="338" y="606"/>
                  </a:cubicBezTo>
                  <a:lnTo>
                    <a:pt x="2942" y="606"/>
                  </a:lnTo>
                  <a:cubicBezTo>
                    <a:pt x="3116" y="606"/>
                    <a:pt x="3291" y="431"/>
                    <a:pt x="3240" y="257"/>
                  </a:cubicBezTo>
                  <a:cubicBezTo>
                    <a:pt x="3199" y="93"/>
                    <a:pt x="3075" y="1"/>
                    <a:pt x="29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8004188" y="2048350"/>
              <a:ext cx="82050" cy="14875"/>
            </a:xfrm>
            <a:custGeom>
              <a:avLst/>
              <a:gdLst/>
              <a:ahLst/>
              <a:cxnLst/>
              <a:rect l="l" t="t" r="r" b="b"/>
              <a:pathLst>
                <a:path w="3282" h="595" extrusionOk="0">
                  <a:moveTo>
                    <a:pt x="339" y="0"/>
                  </a:moveTo>
                  <a:cubicBezTo>
                    <a:pt x="165" y="0"/>
                    <a:pt x="1" y="164"/>
                    <a:pt x="42" y="338"/>
                  </a:cubicBezTo>
                  <a:cubicBezTo>
                    <a:pt x="83" y="513"/>
                    <a:pt x="206" y="595"/>
                    <a:pt x="339" y="595"/>
                  </a:cubicBezTo>
                  <a:lnTo>
                    <a:pt x="2943" y="595"/>
                  </a:lnTo>
                  <a:cubicBezTo>
                    <a:pt x="3158" y="595"/>
                    <a:pt x="3281" y="420"/>
                    <a:pt x="3240" y="256"/>
                  </a:cubicBezTo>
                  <a:cubicBezTo>
                    <a:pt x="3240" y="82"/>
                    <a:pt x="3117" y="0"/>
                    <a:pt x="294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8004188" y="2092175"/>
              <a:ext cx="82050" cy="14875"/>
            </a:xfrm>
            <a:custGeom>
              <a:avLst/>
              <a:gdLst/>
              <a:ahLst/>
              <a:cxnLst/>
              <a:rect l="l" t="t" r="r" b="b"/>
              <a:pathLst>
                <a:path w="3282" h="595" extrusionOk="0">
                  <a:moveTo>
                    <a:pt x="339" y="0"/>
                  </a:moveTo>
                  <a:cubicBezTo>
                    <a:pt x="165" y="0"/>
                    <a:pt x="1" y="164"/>
                    <a:pt x="42" y="338"/>
                  </a:cubicBezTo>
                  <a:cubicBezTo>
                    <a:pt x="83" y="461"/>
                    <a:pt x="206" y="595"/>
                    <a:pt x="339" y="595"/>
                  </a:cubicBezTo>
                  <a:lnTo>
                    <a:pt x="2943" y="595"/>
                  </a:lnTo>
                  <a:cubicBezTo>
                    <a:pt x="3158" y="595"/>
                    <a:pt x="3281" y="420"/>
                    <a:pt x="3240" y="256"/>
                  </a:cubicBezTo>
                  <a:cubicBezTo>
                    <a:pt x="3240" y="82"/>
                    <a:pt x="3117" y="0"/>
                    <a:pt x="294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8004188" y="2135725"/>
              <a:ext cx="82050" cy="15150"/>
            </a:xfrm>
            <a:custGeom>
              <a:avLst/>
              <a:gdLst/>
              <a:ahLst/>
              <a:cxnLst/>
              <a:rect l="l" t="t" r="r" b="b"/>
              <a:pathLst>
                <a:path w="3282" h="606" extrusionOk="0">
                  <a:moveTo>
                    <a:pt x="339" y="1"/>
                  </a:moveTo>
                  <a:cubicBezTo>
                    <a:pt x="165" y="1"/>
                    <a:pt x="1" y="175"/>
                    <a:pt x="42" y="349"/>
                  </a:cubicBezTo>
                  <a:cubicBezTo>
                    <a:pt x="83" y="472"/>
                    <a:pt x="206" y="606"/>
                    <a:pt x="339" y="606"/>
                  </a:cubicBezTo>
                  <a:lnTo>
                    <a:pt x="2943" y="606"/>
                  </a:lnTo>
                  <a:cubicBezTo>
                    <a:pt x="3158" y="606"/>
                    <a:pt x="3281" y="431"/>
                    <a:pt x="3240" y="257"/>
                  </a:cubicBezTo>
                  <a:cubicBezTo>
                    <a:pt x="3240" y="93"/>
                    <a:pt x="3117" y="1"/>
                    <a:pt x="294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>
              <a:off x="8004188" y="2179550"/>
              <a:ext cx="82050" cy="15150"/>
            </a:xfrm>
            <a:custGeom>
              <a:avLst/>
              <a:gdLst/>
              <a:ahLst/>
              <a:cxnLst/>
              <a:rect l="l" t="t" r="r" b="b"/>
              <a:pathLst>
                <a:path w="3282" h="606" extrusionOk="0">
                  <a:moveTo>
                    <a:pt x="339" y="1"/>
                  </a:moveTo>
                  <a:cubicBezTo>
                    <a:pt x="165" y="1"/>
                    <a:pt x="1" y="175"/>
                    <a:pt x="42" y="349"/>
                  </a:cubicBezTo>
                  <a:cubicBezTo>
                    <a:pt x="83" y="472"/>
                    <a:pt x="206" y="606"/>
                    <a:pt x="339" y="606"/>
                  </a:cubicBezTo>
                  <a:lnTo>
                    <a:pt x="2943" y="606"/>
                  </a:lnTo>
                  <a:cubicBezTo>
                    <a:pt x="3158" y="606"/>
                    <a:pt x="3281" y="431"/>
                    <a:pt x="3240" y="257"/>
                  </a:cubicBezTo>
                  <a:cubicBezTo>
                    <a:pt x="3240" y="93"/>
                    <a:pt x="3117" y="1"/>
                    <a:pt x="2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>
              <a:off x="7851463" y="2179550"/>
              <a:ext cx="82275" cy="15150"/>
            </a:xfrm>
            <a:custGeom>
              <a:avLst/>
              <a:gdLst/>
              <a:ahLst/>
              <a:cxnLst/>
              <a:rect l="l" t="t" r="r" b="b"/>
              <a:pathLst>
                <a:path w="3291" h="606" extrusionOk="0">
                  <a:moveTo>
                    <a:pt x="33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472"/>
                    <a:pt x="164" y="606"/>
                    <a:pt x="338" y="606"/>
                  </a:cubicBezTo>
                  <a:lnTo>
                    <a:pt x="2942" y="606"/>
                  </a:lnTo>
                  <a:cubicBezTo>
                    <a:pt x="3116" y="606"/>
                    <a:pt x="3291" y="431"/>
                    <a:pt x="3240" y="257"/>
                  </a:cubicBezTo>
                  <a:cubicBezTo>
                    <a:pt x="3199" y="93"/>
                    <a:pt x="3075" y="1"/>
                    <a:pt x="2942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8" name="Google Shape;498;p45"/>
          <p:cNvCxnSpPr>
            <a:cxnSpLocks/>
            <a:stCxn id="464" idx="2"/>
          </p:cNvCxnSpPr>
          <p:nvPr/>
        </p:nvCxnSpPr>
        <p:spPr>
          <a:xfrm>
            <a:off x="1632825" y="1725525"/>
            <a:ext cx="35088" cy="320089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45"/>
          <p:cNvCxnSpPr>
            <a:cxnSpLocks/>
          </p:cNvCxnSpPr>
          <p:nvPr/>
        </p:nvCxnSpPr>
        <p:spPr>
          <a:xfrm>
            <a:off x="2242419" y="2330800"/>
            <a:ext cx="37194" cy="259561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45"/>
          <p:cNvCxnSpPr>
            <a:cxnSpLocks/>
          </p:cNvCxnSpPr>
          <p:nvPr/>
        </p:nvCxnSpPr>
        <p:spPr>
          <a:xfrm>
            <a:off x="2867373" y="3015053"/>
            <a:ext cx="0" cy="1911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472;p45">
            <a:extLst>
              <a:ext uri="{FF2B5EF4-FFF2-40B4-BE49-F238E27FC236}">
                <a16:creationId xmlns:a16="http://schemas.microsoft.com/office/drawing/2014/main" id="{C73D520C-7955-6141-AB78-D05AE58968E5}"/>
              </a:ext>
            </a:extLst>
          </p:cNvPr>
          <p:cNvGrpSpPr/>
          <p:nvPr/>
        </p:nvGrpSpPr>
        <p:grpSpPr>
          <a:xfrm>
            <a:off x="3353028" y="3511950"/>
            <a:ext cx="278600" cy="345000"/>
            <a:chOff x="2532463" y="3657550"/>
            <a:chExt cx="278600" cy="345000"/>
          </a:xfrm>
        </p:grpSpPr>
        <p:sp>
          <p:nvSpPr>
            <p:cNvPr id="12" name="Google Shape;473;p45">
              <a:extLst>
                <a:ext uri="{FF2B5EF4-FFF2-40B4-BE49-F238E27FC236}">
                  <a16:creationId xmlns:a16="http://schemas.microsoft.com/office/drawing/2014/main" id="{B13B07C2-418D-6C1F-1DD9-2B9111C67E3E}"/>
                </a:ext>
              </a:extLst>
            </p:cNvPr>
            <p:cNvSpPr/>
            <p:nvPr/>
          </p:nvSpPr>
          <p:spPr>
            <a:xfrm>
              <a:off x="2752363" y="3666025"/>
              <a:ext cx="14875" cy="284225"/>
            </a:xfrm>
            <a:custGeom>
              <a:avLst/>
              <a:gdLst/>
              <a:ahLst/>
              <a:cxnLst/>
              <a:rect l="l" t="t" r="r" b="b"/>
              <a:pathLst>
                <a:path w="595" h="11369" extrusionOk="0">
                  <a:moveTo>
                    <a:pt x="0" y="0"/>
                  </a:moveTo>
                  <a:lnTo>
                    <a:pt x="0" y="11369"/>
                  </a:lnTo>
                  <a:lnTo>
                    <a:pt x="595" y="1136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4;p45">
              <a:extLst>
                <a:ext uri="{FF2B5EF4-FFF2-40B4-BE49-F238E27FC236}">
                  <a16:creationId xmlns:a16="http://schemas.microsoft.com/office/drawing/2014/main" id="{C32203FE-6A1C-5255-2AA6-753514F4D4CD}"/>
                </a:ext>
              </a:extLst>
            </p:cNvPr>
            <p:cNvSpPr/>
            <p:nvPr/>
          </p:nvSpPr>
          <p:spPr>
            <a:xfrm>
              <a:off x="2708538" y="3666025"/>
              <a:ext cx="14875" cy="284225"/>
            </a:xfrm>
            <a:custGeom>
              <a:avLst/>
              <a:gdLst/>
              <a:ahLst/>
              <a:cxnLst/>
              <a:rect l="l" t="t" r="r" b="b"/>
              <a:pathLst>
                <a:path w="595" h="11369" extrusionOk="0">
                  <a:moveTo>
                    <a:pt x="0" y="0"/>
                  </a:moveTo>
                  <a:lnTo>
                    <a:pt x="0" y="11369"/>
                  </a:lnTo>
                  <a:lnTo>
                    <a:pt x="595" y="1136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5;p45">
              <a:extLst>
                <a:ext uri="{FF2B5EF4-FFF2-40B4-BE49-F238E27FC236}">
                  <a16:creationId xmlns:a16="http://schemas.microsoft.com/office/drawing/2014/main" id="{C16F3C76-7A7C-2BAF-34D2-3C4400849298}"/>
                </a:ext>
              </a:extLst>
            </p:cNvPr>
            <p:cNvSpPr/>
            <p:nvPr/>
          </p:nvSpPr>
          <p:spPr>
            <a:xfrm>
              <a:off x="2598588" y="3950225"/>
              <a:ext cx="58725" cy="52325"/>
            </a:xfrm>
            <a:custGeom>
              <a:avLst/>
              <a:gdLst/>
              <a:ahLst/>
              <a:cxnLst/>
              <a:rect l="l" t="t" r="r" b="b"/>
              <a:pathLst>
                <a:path w="2349" h="2093" extrusionOk="0">
                  <a:moveTo>
                    <a:pt x="1" y="1"/>
                  </a:moveTo>
                  <a:lnTo>
                    <a:pt x="1" y="1795"/>
                  </a:lnTo>
                  <a:cubicBezTo>
                    <a:pt x="1" y="1918"/>
                    <a:pt x="83" y="2051"/>
                    <a:pt x="216" y="2051"/>
                  </a:cubicBezTo>
                  <a:cubicBezTo>
                    <a:pt x="257" y="2072"/>
                    <a:pt x="288" y="2082"/>
                    <a:pt x="313" y="2082"/>
                  </a:cubicBezTo>
                  <a:cubicBezTo>
                    <a:pt x="339" y="2082"/>
                    <a:pt x="359" y="2072"/>
                    <a:pt x="380" y="2051"/>
                  </a:cubicBezTo>
                  <a:lnTo>
                    <a:pt x="1200" y="1836"/>
                  </a:lnTo>
                  <a:lnTo>
                    <a:pt x="1969" y="2051"/>
                  </a:lnTo>
                  <a:cubicBezTo>
                    <a:pt x="2010" y="2092"/>
                    <a:pt x="2010" y="2092"/>
                    <a:pt x="2051" y="2092"/>
                  </a:cubicBezTo>
                  <a:cubicBezTo>
                    <a:pt x="2133" y="2092"/>
                    <a:pt x="2266" y="2051"/>
                    <a:pt x="2307" y="1918"/>
                  </a:cubicBezTo>
                  <a:cubicBezTo>
                    <a:pt x="2348" y="1877"/>
                    <a:pt x="2348" y="1836"/>
                    <a:pt x="2348" y="1795"/>
                  </a:cubicBezTo>
                  <a:lnTo>
                    <a:pt x="2348" y="1"/>
                  </a:lnTo>
                  <a:lnTo>
                    <a:pt x="1754" y="1"/>
                  </a:lnTo>
                  <a:lnTo>
                    <a:pt x="1754" y="1405"/>
                  </a:lnTo>
                  <a:lnTo>
                    <a:pt x="1241" y="1231"/>
                  </a:lnTo>
                  <a:lnTo>
                    <a:pt x="1108" y="1231"/>
                  </a:lnTo>
                  <a:lnTo>
                    <a:pt x="595" y="140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6;p45">
              <a:extLst>
                <a:ext uri="{FF2B5EF4-FFF2-40B4-BE49-F238E27FC236}">
                  <a16:creationId xmlns:a16="http://schemas.microsoft.com/office/drawing/2014/main" id="{A0640491-4B5E-7D95-A73E-26D428B6127C}"/>
                </a:ext>
              </a:extLst>
            </p:cNvPr>
            <p:cNvSpPr/>
            <p:nvPr/>
          </p:nvSpPr>
          <p:spPr>
            <a:xfrm>
              <a:off x="2532463" y="3657550"/>
              <a:ext cx="278600" cy="300150"/>
            </a:xfrm>
            <a:custGeom>
              <a:avLst/>
              <a:gdLst/>
              <a:ahLst/>
              <a:cxnLst/>
              <a:rect l="l" t="t" r="r" b="b"/>
              <a:pathLst>
                <a:path w="11144" h="12006" extrusionOk="0">
                  <a:moveTo>
                    <a:pt x="9606" y="595"/>
                  </a:moveTo>
                  <a:cubicBezTo>
                    <a:pt x="10119" y="595"/>
                    <a:pt x="10549" y="1026"/>
                    <a:pt x="10549" y="1539"/>
                  </a:cubicBezTo>
                  <a:lnTo>
                    <a:pt x="10549" y="10509"/>
                  </a:lnTo>
                  <a:cubicBezTo>
                    <a:pt x="10549" y="11021"/>
                    <a:pt x="10119" y="11400"/>
                    <a:pt x="9606" y="11400"/>
                  </a:cubicBezTo>
                  <a:lnTo>
                    <a:pt x="2000" y="11400"/>
                  </a:lnTo>
                  <a:cubicBezTo>
                    <a:pt x="1702" y="11400"/>
                    <a:pt x="1487" y="11195"/>
                    <a:pt x="1487" y="10888"/>
                  </a:cubicBezTo>
                  <a:lnTo>
                    <a:pt x="1487" y="10252"/>
                  </a:lnTo>
                  <a:lnTo>
                    <a:pt x="2051" y="10252"/>
                  </a:lnTo>
                  <a:cubicBezTo>
                    <a:pt x="2215" y="10252"/>
                    <a:pt x="2348" y="10170"/>
                    <a:pt x="2389" y="9996"/>
                  </a:cubicBezTo>
                  <a:cubicBezTo>
                    <a:pt x="2389" y="9822"/>
                    <a:pt x="2256" y="9658"/>
                    <a:pt x="2092" y="9658"/>
                  </a:cubicBezTo>
                  <a:lnTo>
                    <a:pt x="1487" y="9658"/>
                  </a:lnTo>
                  <a:lnTo>
                    <a:pt x="1487" y="7648"/>
                  </a:lnTo>
                  <a:lnTo>
                    <a:pt x="2051" y="7648"/>
                  </a:lnTo>
                  <a:cubicBezTo>
                    <a:pt x="2215" y="7648"/>
                    <a:pt x="2348" y="7556"/>
                    <a:pt x="2389" y="7392"/>
                  </a:cubicBezTo>
                  <a:cubicBezTo>
                    <a:pt x="2389" y="7218"/>
                    <a:pt x="2256" y="7044"/>
                    <a:pt x="2092" y="7044"/>
                  </a:cubicBezTo>
                  <a:lnTo>
                    <a:pt x="1487" y="7044"/>
                  </a:lnTo>
                  <a:lnTo>
                    <a:pt x="1487" y="4993"/>
                  </a:lnTo>
                  <a:lnTo>
                    <a:pt x="2051" y="4993"/>
                  </a:lnTo>
                  <a:cubicBezTo>
                    <a:pt x="2215" y="4993"/>
                    <a:pt x="2348" y="4911"/>
                    <a:pt x="2389" y="4788"/>
                  </a:cubicBezTo>
                  <a:cubicBezTo>
                    <a:pt x="2389" y="4573"/>
                    <a:pt x="2256" y="4440"/>
                    <a:pt x="2092" y="4440"/>
                  </a:cubicBezTo>
                  <a:lnTo>
                    <a:pt x="1487" y="4440"/>
                  </a:lnTo>
                  <a:lnTo>
                    <a:pt x="1487" y="2389"/>
                  </a:lnTo>
                  <a:lnTo>
                    <a:pt x="2051" y="2389"/>
                  </a:lnTo>
                  <a:cubicBezTo>
                    <a:pt x="2215" y="2389"/>
                    <a:pt x="2348" y="2307"/>
                    <a:pt x="2389" y="2133"/>
                  </a:cubicBezTo>
                  <a:cubicBezTo>
                    <a:pt x="2389" y="1969"/>
                    <a:pt x="2256" y="1795"/>
                    <a:pt x="2092" y="1795"/>
                  </a:cubicBezTo>
                  <a:lnTo>
                    <a:pt x="1487" y="1795"/>
                  </a:lnTo>
                  <a:lnTo>
                    <a:pt x="1487" y="1108"/>
                  </a:lnTo>
                  <a:cubicBezTo>
                    <a:pt x="1487" y="811"/>
                    <a:pt x="1702" y="595"/>
                    <a:pt x="2000" y="595"/>
                  </a:cubicBezTo>
                  <a:close/>
                  <a:moveTo>
                    <a:pt x="2000" y="1"/>
                  </a:moveTo>
                  <a:cubicBezTo>
                    <a:pt x="1405" y="1"/>
                    <a:pt x="893" y="513"/>
                    <a:pt x="893" y="1108"/>
                  </a:cubicBezTo>
                  <a:lnTo>
                    <a:pt x="893" y="1795"/>
                  </a:lnTo>
                  <a:lnTo>
                    <a:pt x="339" y="1795"/>
                  </a:lnTo>
                  <a:cubicBezTo>
                    <a:pt x="165" y="1795"/>
                    <a:pt x="42" y="1918"/>
                    <a:pt x="42" y="2051"/>
                  </a:cubicBezTo>
                  <a:cubicBezTo>
                    <a:pt x="1" y="2266"/>
                    <a:pt x="165" y="2389"/>
                    <a:pt x="339" y="2389"/>
                  </a:cubicBezTo>
                  <a:lnTo>
                    <a:pt x="893" y="2389"/>
                  </a:lnTo>
                  <a:lnTo>
                    <a:pt x="893" y="4440"/>
                  </a:lnTo>
                  <a:lnTo>
                    <a:pt x="339" y="4440"/>
                  </a:lnTo>
                  <a:cubicBezTo>
                    <a:pt x="165" y="4440"/>
                    <a:pt x="42" y="4532"/>
                    <a:pt x="42" y="4655"/>
                  </a:cubicBezTo>
                  <a:cubicBezTo>
                    <a:pt x="1" y="4870"/>
                    <a:pt x="165" y="4993"/>
                    <a:pt x="339" y="4993"/>
                  </a:cubicBezTo>
                  <a:lnTo>
                    <a:pt x="893" y="4993"/>
                  </a:lnTo>
                  <a:lnTo>
                    <a:pt x="893" y="7044"/>
                  </a:lnTo>
                  <a:lnTo>
                    <a:pt x="339" y="7044"/>
                  </a:lnTo>
                  <a:cubicBezTo>
                    <a:pt x="165" y="7044"/>
                    <a:pt x="42" y="7177"/>
                    <a:pt x="42" y="7300"/>
                  </a:cubicBezTo>
                  <a:cubicBezTo>
                    <a:pt x="1" y="7474"/>
                    <a:pt x="165" y="7648"/>
                    <a:pt x="339" y="7648"/>
                  </a:cubicBezTo>
                  <a:lnTo>
                    <a:pt x="893" y="7648"/>
                  </a:lnTo>
                  <a:lnTo>
                    <a:pt x="893" y="9658"/>
                  </a:lnTo>
                  <a:lnTo>
                    <a:pt x="339" y="9658"/>
                  </a:lnTo>
                  <a:cubicBezTo>
                    <a:pt x="165" y="9658"/>
                    <a:pt x="42" y="9781"/>
                    <a:pt x="42" y="9914"/>
                  </a:cubicBezTo>
                  <a:cubicBezTo>
                    <a:pt x="1" y="10078"/>
                    <a:pt x="165" y="10252"/>
                    <a:pt x="339" y="10252"/>
                  </a:cubicBezTo>
                  <a:lnTo>
                    <a:pt x="893" y="10252"/>
                  </a:lnTo>
                  <a:lnTo>
                    <a:pt x="893" y="10888"/>
                  </a:lnTo>
                  <a:cubicBezTo>
                    <a:pt x="893" y="11534"/>
                    <a:pt x="1405" y="12005"/>
                    <a:pt x="2000" y="12005"/>
                  </a:cubicBezTo>
                  <a:lnTo>
                    <a:pt x="9606" y="12005"/>
                  </a:lnTo>
                  <a:cubicBezTo>
                    <a:pt x="10457" y="12005"/>
                    <a:pt x="11144" y="11318"/>
                    <a:pt x="11144" y="10509"/>
                  </a:cubicBezTo>
                  <a:lnTo>
                    <a:pt x="11144" y="1539"/>
                  </a:lnTo>
                  <a:cubicBezTo>
                    <a:pt x="11144" y="688"/>
                    <a:pt x="10457" y="1"/>
                    <a:pt x="96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7;p45">
              <a:extLst>
                <a:ext uri="{FF2B5EF4-FFF2-40B4-BE49-F238E27FC236}">
                  <a16:creationId xmlns:a16="http://schemas.microsoft.com/office/drawing/2014/main" id="{1E4F7FE5-C53A-F8C2-AB78-AC4331AA4BC8}"/>
                </a:ext>
              </a:extLst>
            </p:cNvPr>
            <p:cNvSpPr/>
            <p:nvPr/>
          </p:nvSpPr>
          <p:spPr>
            <a:xfrm>
              <a:off x="2619863" y="3702400"/>
              <a:ext cx="60000" cy="14900"/>
            </a:xfrm>
            <a:custGeom>
              <a:avLst/>
              <a:gdLst/>
              <a:ahLst/>
              <a:cxnLst/>
              <a:rect l="l" t="t" r="r" b="b"/>
              <a:pathLst>
                <a:path w="2400" h="596" extrusionOk="0">
                  <a:moveTo>
                    <a:pt x="349" y="1"/>
                  </a:moveTo>
                  <a:cubicBezTo>
                    <a:pt x="134" y="1"/>
                    <a:pt x="0" y="175"/>
                    <a:pt x="41" y="339"/>
                  </a:cubicBezTo>
                  <a:cubicBezTo>
                    <a:pt x="41" y="513"/>
                    <a:pt x="175" y="595"/>
                    <a:pt x="349" y="595"/>
                  </a:cubicBezTo>
                  <a:lnTo>
                    <a:pt x="2092" y="595"/>
                  </a:lnTo>
                  <a:cubicBezTo>
                    <a:pt x="2266" y="595"/>
                    <a:pt x="2399" y="472"/>
                    <a:pt x="2348" y="257"/>
                  </a:cubicBezTo>
                  <a:cubicBezTo>
                    <a:pt x="2348" y="124"/>
                    <a:pt x="2225" y="1"/>
                    <a:pt x="205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78;p45">
              <a:extLst>
                <a:ext uri="{FF2B5EF4-FFF2-40B4-BE49-F238E27FC236}">
                  <a16:creationId xmlns:a16="http://schemas.microsoft.com/office/drawing/2014/main" id="{345B84E9-DE0C-9ED4-4E5C-5DD91D3BD838}"/>
                </a:ext>
              </a:extLst>
            </p:cNvPr>
            <p:cNvSpPr/>
            <p:nvPr/>
          </p:nvSpPr>
          <p:spPr>
            <a:xfrm>
              <a:off x="2619863" y="3746225"/>
              <a:ext cx="38475" cy="14900"/>
            </a:xfrm>
            <a:custGeom>
              <a:avLst/>
              <a:gdLst/>
              <a:ahLst/>
              <a:cxnLst/>
              <a:rect l="l" t="t" r="r" b="b"/>
              <a:pathLst>
                <a:path w="1539" h="596" extrusionOk="0">
                  <a:moveTo>
                    <a:pt x="349" y="1"/>
                  </a:moveTo>
                  <a:cubicBezTo>
                    <a:pt x="134" y="1"/>
                    <a:pt x="0" y="165"/>
                    <a:pt x="41" y="339"/>
                  </a:cubicBezTo>
                  <a:cubicBezTo>
                    <a:pt x="41" y="513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538" y="421"/>
                    <a:pt x="1497" y="257"/>
                  </a:cubicBezTo>
                  <a:cubicBezTo>
                    <a:pt x="1456" y="124"/>
                    <a:pt x="1323" y="1"/>
                    <a:pt x="12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Google Shape;500;p45">
            <a:extLst>
              <a:ext uri="{FF2B5EF4-FFF2-40B4-BE49-F238E27FC236}">
                <a16:creationId xmlns:a16="http://schemas.microsoft.com/office/drawing/2014/main" id="{46F977C6-234C-08FF-82F6-1BBEF1A046F7}"/>
              </a:ext>
            </a:extLst>
          </p:cNvPr>
          <p:cNvCxnSpPr>
            <a:cxnSpLocks/>
          </p:cNvCxnSpPr>
          <p:nvPr/>
        </p:nvCxnSpPr>
        <p:spPr>
          <a:xfrm>
            <a:off x="3507233" y="3889875"/>
            <a:ext cx="21870" cy="103654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471;p45">
            <a:extLst>
              <a:ext uri="{FF2B5EF4-FFF2-40B4-BE49-F238E27FC236}">
                <a16:creationId xmlns:a16="http://schemas.microsoft.com/office/drawing/2014/main" id="{BF70C8DE-2258-C1D8-BC97-2009988E3C53}"/>
              </a:ext>
            </a:extLst>
          </p:cNvPr>
          <p:cNvSpPr txBox="1">
            <a:spLocks/>
          </p:cNvSpPr>
          <p:nvPr/>
        </p:nvSpPr>
        <p:spPr>
          <a:xfrm>
            <a:off x="3719028" y="3462375"/>
            <a:ext cx="4876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19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to Action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graphicFrame>
        <p:nvGraphicFramePr>
          <p:cNvPr id="299" name="Google Shape;299;p34"/>
          <p:cNvGraphicFramePr/>
          <p:nvPr>
            <p:extLst>
              <p:ext uri="{D42A27DB-BD31-4B8C-83A1-F6EECF244321}">
                <p14:modId xmlns:p14="http://schemas.microsoft.com/office/powerpoint/2010/main" val="1890889626"/>
              </p:ext>
            </p:extLst>
          </p:nvPr>
        </p:nvGraphicFramePr>
        <p:xfrm>
          <a:off x="726775" y="1536810"/>
          <a:ext cx="7704000" cy="2311925"/>
        </p:xfrm>
        <a:graphic>
          <a:graphicData uri="http://schemas.openxmlformats.org/drawingml/2006/table">
            <a:tbl>
              <a:tblPr>
                <a:noFill/>
                <a:tableStyleId>{3DBA9674-108F-4CE7-BE47-C791934DAF96}</a:tableStyleId>
              </a:tblPr>
              <a:tblGrid>
                <a:gridCol w="23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Introduction</a:t>
                      </a:r>
                      <a:endParaRPr sz="1000" u="sng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what is High Performance Computing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Background of HPC</a:t>
                      </a:r>
                      <a:endParaRPr sz="1000" u="sng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W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hat Background does it has and why?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Research Methodology &amp; Scalability</a:t>
                      </a:r>
                      <a:endParaRPr sz="1000" u="sng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You must keep it so that proper credits for our design are given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sng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Parallelism and concurrency</a:t>
                      </a:r>
                      <a:endParaRPr sz="1000" u="sng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All the colors used in this presentation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Algorithm Design &amp; Optimization</a:t>
                      </a:r>
                      <a:endParaRPr sz="1000" u="sng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Conclusion</a:t>
                      </a:r>
                      <a:endParaRPr sz="1000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You can edit the master slides easily. For more info, click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Hanken Grotesk Light"/>
                          <a:ea typeface="Hanken Grotesk Light"/>
                          <a:cs typeface="Hanken Grotesk Light"/>
                          <a:sym typeface="Hanken Grotesk Light"/>
                        </a:rPr>
                        <a:t> </a:t>
                      </a: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 b="1" u="sng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5" y="135621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5" y="2202880"/>
            <a:ext cx="6765032" cy="2273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High-Performance Computing (HPC) refers to the use of supercomputers and parallel</a:t>
            </a: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techniques for solving complex computational problems rapidly and</a:t>
            </a: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efficiently.</a:t>
            </a:r>
          </a:p>
          <a:p>
            <a:endParaRPr lang="en-US" sz="1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in Diverse Fields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 Advancements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 Efficiency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Acceleration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of HPC</a:t>
            </a:r>
            <a:endParaRPr dirty="0"/>
          </a:p>
        </p:txBody>
      </p:sp>
      <p:sp>
        <p:nvSpPr>
          <p:cNvPr id="620" name="Google Shape;620;p51"/>
          <p:cNvSpPr txBox="1"/>
          <p:nvPr/>
        </p:nvSpPr>
        <p:spPr>
          <a:xfrm>
            <a:off x="5098326" y="1207750"/>
            <a:ext cx="3332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High-performance computing (HPC) can be traced back to the mid-20th century, when early computing machines such as ENIAC (1940s) laid the groundwork for advancements in computational capability.</a:t>
            </a:r>
            <a:endParaRPr sz="105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1" name="Google Shape;621;p51"/>
          <p:cNvSpPr txBox="1"/>
          <p:nvPr/>
        </p:nvSpPr>
        <p:spPr>
          <a:xfrm>
            <a:off x="5094378" y="2051967"/>
            <a:ext cx="33324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High-performance computing (HPC) is utilized across a wide range of fields, including but not limited to weather forecasting, climate simulation, molecular dynamics modeling, seismic exploration, and pharmaceutical research.</a:t>
            </a:r>
            <a:endParaRPr sz="95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2" name="Google Shape;622;p51"/>
          <p:cNvSpPr txBox="1"/>
          <p:nvPr/>
        </p:nvSpPr>
        <p:spPr>
          <a:xfrm>
            <a:off x="5094375" y="2898883"/>
            <a:ext cx="333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High-performance computing (HPC) has transformed scientific inquiry by enabling extensive simulations, such as modeling protein folding, analyzing climate change trends, and simulating intricate physical processes.</a:t>
            </a:r>
            <a:endParaRPr sz="10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3" name="Google Shape;623;p51"/>
          <p:cNvSpPr txBox="1"/>
          <p:nvPr/>
        </p:nvSpPr>
        <p:spPr>
          <a:xfrm>
            <a:off x="5098326" y="3738900"/>
            <a:ext cx="3332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Businesses utilize high-performance computing (HPC) for tasks like computational fluid dynamics in automotive engineering, finite element analysis in aerospace, and high-frequency trading in the financial sector.</a:t>
            </a:r>
            <a:endParaRPr sz="9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4" name="Google Shape;624;p51"/>
          <p:cNvSpPr txBox="1"/>
          <p:nvPr/>
        </p:nvSpPr>
        <p:spPr>
          <a:xfrm>
            <a:off x="474921" y="2586275"/>
            <a:ext cx="1565779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Background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5" name="Google Shape;625;p51"/>
          <p:cNvSpPr txBox="1"/>
          <p:nvPr/>
        </p:nvSpPr>
        <p:spPr>
          <a:xfrm>
            <a:off x="2884875" y="1322648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Evolution</a:t>
            </a:r>
          </a:p>
        </p:txBody>
      </p:sp>
      <p:sp>
        <p:nvSpPr>
          <p:cNvPr id="626" name="Google Shape;626;p51"/>
          <p:cNvSpPr txBox="1"/>
          <p:nvPr/>
        </p:nvSpPr>
        <p:spPr>
          <a:xfrm>
            <a:off x="2884875" y="2166363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Diverse Application Domains</a:t>
            </a:r>
          </a:p>
        </p:txBody>
      </p:sp>
      <p:sp>
        <p:nvSpPr>
          <p:cNvPr id="627" name="Google Shape;627;p51"/>
          <p:cNvSpPr txBox="1"/>
          <p:nvPr/>
        </p:nvSpPr>
        <p:spPr>
          <a:xfrm>
            <a:off x="2884875" y="3010078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Impact on Scientific Advancements</a:t>
            </a:r>
            <a:endParaRPr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8" name="Google Shape;628;p51"/>
          <p:cNvSpPr txBox="1"/>
          <p:nvPr/>
        </p:nvSpPr>
        <p:spPr>
          <a:xfrm>
            <a:off x="2884875" y="3853793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Industrial and Commercial Importance </a:t>
            </a:r>
            <a:endParaRPr sz="1200"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cxnSp>
        <p:nvCxnSpPr>
          <p:cNvPr id="629" name="Google Shape;629;p51"/>
          <p:cNvCxnSpPr>
            <a:cxnSpLocks/>
            <a:stCxn id="624" idx="3"/>
            <a:endCxn id="625" idx="1"/>
          </p:cNvCxnSpPr>
          <p:nvPr/>
        </p:nvCxnSpPr>
        <p:spPr>
          <a:xfrm flipV="1">
            <a:off x="2040700" y="1559798"/>
            <a:ext cx="844175" cy="126557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51"/>
          <p:cNvCxnSpPr>
            <a:cxnSpLocks/>
            <a:stCxn id="624" idx="3"/>
            <a:endCxn id="626" idx="1"/>
          </p:cNvCxnSpPr>
          <p:nvPr/>
        </p:nvCxnSpPr>
        <p:spPr>
          <a:xfrm flipV="1">
            <a:off x="2040700" y="2403513"/>
            <a:ext cx="844175" cy="42186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51"/>
          <p:cNvCxnSpPr>
            <a:cxnSpLocks/>
            <a:stCxn id="624" idx="3"/>
            <a:endCxn id="627" idx="1"/>
          </p:cNvCxnSpPr>
          <p:nvPr/>
        </p:nvCxnSpPr>
        <p:spPr>
          <a:xfrm>
            <a:off x="2040700" y="2825375"/>
            <a:ext cx="844175" cy="4218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51"/>
          <p:cNvCxnSpPr>
            <a:cxnSpLocks/>
            <a:stCxn id="624" idx="3"/>
            <a:endCxn id="628" idx="1"/>
          </p:cNvCxnSpPr>
          <p:nvPr/>
        </p:nvCxnSpPr>
        <p:spPr>
          <a:xfrm>
            <a:off x="2040700" y="2825375"/>
            <a:ext cx="844175" cy="126556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3" name="Google Shape;633;p51"/>
          <p:cNvGrpSpPr/>
          <p:nvPr/>
        </p:nvGrpSpPr>
        <p:grpSpPr>
          <a:xfrm>
            <a:off x="1095870" y="1996617"/>
            <a:ext cx="514759" cy="516741"/>
            <a:chOff x="1751813" y="2520150"/>
            <a:chExt cx="343700" cy="345000"/>
          </a:xfrm>
        </p:grpSpPr>
        <p:sp>
          <p:nvSpPr>
            <p:cNvPr id="634" name="Google Shape;634;p51"/>
            <p:cNvSpPr/>
            <p:nvPr/>
          </p:nvSpPr>
          <p:spPr>
            <a:xfrm>
              <a:off x="1949413" y="2527850"/>
              <a:ext cx="14900" cy="328850"/>
            </a:xfrm>
            <a:custGeom>
              <a:avLst/>
              <a:gdLst/>
              <a:ahLst/>
              <a:cxnLst/>
              <a:rect l="l" t="t" r="r" b="b"/>
              <a:pathLst>
                <a:path w="596" h="13154" extrusionOk="0">
                  <a:moveTo>
                    <a:pt x="0" y="0"/>
                  </a:moveTo>
                  <a:lnTo>
                    <a:pt x="0" y="13153"/>
                  </a:lnTo>
                  <a:lnTo>
                    <a:pt x="595" y="1315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1905588" y="2527850"/>
              <a:ext cx="14900" cy="329875"/>
            </a:xfrm>
            <a:custGeom>
              <a:avLst/>
              <a:gdLst/>
              <a:ahLst/>
              <a:cxnLst/>
              <a:rect l="l" t="t" r="r" b="b"/>
              <a:pathLst>
                <a:path w="596" h="13195" extrusionOk="0">
                  <a:moveTo>
                    <a:pt x="0" y="0"/>
                  </a:moveTo>
                  <a:lnTo>
                    <a:pt x="0" y="13194"/>
                  </a:lnTo>
                  <a:lnTo>
                    <a:pt x="595" y="13194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2044238" y="2575775"/>
              <a:ext cx="43850" cy="14900"/>
            </a:xfrm>
            <a:custGeom>
              <a:avLst/>
              <a:gdLst/>
              <a:ahLst/>
              <a:cxnLst/>
              <a:rect l="l" t="t" r="r" b="b"/>
              <a:pathLst>
                <a:path w="1754" h="596" extrusionOk="0">
                  <a:moveTo>
                    <a:pt x="1" y="0"/>
                  </a:moveTo>
                  <a:lnTo>
                    <a:pt x="1" y="595"/>
                  </a:lnTo>
                  <a:lnTo>
                    <a:pt x="1754" y="59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1751813" y="2520150"/>
              <a:ext cx="256325" cy="345000"/>
            </a:xfrm>
            <a:custGeom>
              <a:avLst/>
              <a:gdLst/>
              <a:ahLst/>
              <a:cxnLst/>
              <a:rect l="l" t="t" r="r" b="b"/>
              <a:pathLst>
                <a:path w="10253" h="13800" extrusionOk="0">
                  <a:moveTo>
                    <a:pt x="9135" y="606"/>
                  </a:moveTo>
                  <a:cubicBezTo>
                    <a:pt x="9442" y="606"/>
                    <a:pt x="9647" y="862"/>
                    <a:pt x="9647" y="1118"/>
                  </a:cubicBezTo>
                  <a:lnTo>
                    <a:pt x="9647" y="12692"/>
                  </a:lnTo>
                  <a:cubicBezTo>
                    <a:pt x="9647" y="12990"/>
                    <a:pt x="9442" y="13205"/>
                    <a:pt x="9135" y="13205"/>
                  </a:cubicBezTo>
                  <a:lnTo>
                    <a:pt x="595" y="13205"/>
                  </a:lnTo>
                  <a:lnTo>
                    <a:pt x="595" y="606"/>
                  </a:lnTo>
                  <a:close/>
                  <a:moveTo>
                    <a:pt x="298" y="1"/>
                  </a:moveTo>
                  <a:cubicBezTo>
                    <a:pt x="124" y="1"/>
                    <a:pt x="1" y="134"/>
                    <a:pt x="1" y="308"/>
                  </a:cubicBezTo>
                  <a:lnTo>
                    <a:pt x="1" y="13502"/>
                  </a:lnTo>
                  <a:cubicBezTo>
                    <a:pt x="1" y="13676"/>
                    <a:pt x="124" y="13799"/>
                    <a:pt x="298" y="13799"/>
                  </a:cubicBezTo>
                  <a:lnTo>
                    <a:pt x="9135" y="13799"/>
                  </a:lnTo>
                  <a:cubicBezTo>
                    <a:pt x="9740" y="13799"/>
                    <a:pt x="10252" y="13287"/>
                    <a:pt x="10252" y="12692"/>
                  </a:cubicBezTo>
                  <a:lnTo>
                    <a:pt x="10252" y="1118"/>
                  </a:lnTo>
                  <a:cubicBezTo>
                    <a:pt x="10252" y="513"/>
                    <a:pt x="9740" y="1"/>
                    <a:pt x="91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2036813" y="2521350"/>
              <a:ext cx="58700" cy="343800"/>
            </a:xfrm>
            <a:custGeom>
              <a:avLst/>
              <a:gdLst/>
              <a:ahLst/>
              <a:cxnLst/>
              <a:rect l="l" t="t" r="r" b="b"/>
              <a:pathLst>
                <a:path w="2348" h="13752" extrusionOk="0">
                  <a:moveTo>
                    <a:pt x="1170" y="594"/>
                  </a:moveTo>
                  <a:cubicBezTo>
                    <a:pt x="1193" y="594"/>
                    <a:pt x="1217" y="596"/>
                    <a:pt x="1241" y="599"/>
                  </a:cubicBezTo>
                  <a:cubicBezTo>
                    <a:pt x="1538" y="599"/>
                    <a:pt x="1753" y="855"/>
                    <a:pt x="1753" y="1152"/>
                  </a:cubicBezTo>
                  <a:lnTo>
                    <a:pt x="1753" y="12214"/>
                  </a:lnTo>
                  <a:lnTo>
                    <a:pt x="1159" y="12942"/>
                  </a:lnTo>
                  <a:lnTo>
                    <a:pt x="605" y="12214"/>
                  </a:lnTo>
                  <a:lnTo>
                    <a:pt x="605" y="1152"/>
                  </a:lnTo>
                  <a:cubicBezTo>
                    <a:pt x="605" y="838"/>
                    <a:pt x="862" y="594"/>
                    <a:pt x="1170" y="594"/>
                  </a:cubicBezTo>
                  <a:close/>
                  <a:moveTo>
                    <a:pt x="1211" y="1"/>
                  </a:moveTo>
                  <a:cubicBezTo>
                    <a:pt x="1180" y="1"/>
                    <a:pt x="1149" y="2"/>
                    <a:pt x="1118" y="4"/>
                  </a:cubicBezTo>
                  <a:cubicBezTo>
                    <a:pt x="472" y="4"/>
                    <a:pt x="0" y="517"/>
                    <a:pt x="0" y="1152"/>
                  </a:cubicBezTo>
                  <a:lnTo>
                    <a:pt x="0" y="12347"/>
                  </a:lnTo>
                  <a:cubicBezTo>
                    <a:pt x="0" y="12388"/>
                    <a:pt x="0" y="12470"/>
                    <a:pt x="41" y="12511"/>
                  </a:cubicBezTo>
                  <a:lnTo>
                    <a:pt x="943" y="13628"/>
                  </a:lnTo>
                  <a:cubicBezTo>
                    <a:pt x="984" y="13710"/>
                    <a:pt x="1066" y="13751"/>
                    <a:pt x="1159" y="13751"/>
                  </a:cubicBezTo>
                  <a:cubicBezTo>
                    <a:pt x="1241" y="13751"/>
                    <a:pt x="1323" y="13710"/>
                    <a:pt x="1415" y="13628"/>
                  </a:cubicBezTo>
                  <a:lnTo>
                    <a:pt x="2266" y="12511"/>
                  </a:lnTo>
                  <a:cubicBezTo>
                    <a:pt x="2307" y="12470"/>
                    <a:pt x="2348" y="12388"/>
                    <a:pt x="2348" y="12347"/>
                  </a:cubicBezTo>
                  <a:lnTo>
                    <a:pt x="2348" y="1152"/>
                  </a:lnTo>
                  <a:cubicBezTo>
                    <a:pt x="2348" y="497"/>
                    <a:pt x="1844" y="1"/>
                    <a:pt x="121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1795638" y="2565000"/>
              <a:ext cx="70500" cy="15150"/>
            </a:xfrm>
            <a:custGeom>
              <a:avLst/>
              <a:gdLst/>
              <a:ahLst/>
              <a:cxnLst/>
              <a:rect l="l" t="t" r="r" b="b"/>
              <a:pathLst>
                <a:path w="2820" h="606" extrusionOk="0">
                  <a:moveTo>
                    <a:pt x="339" y="1"/>
                  </a:moveTo>
                  <a:cubicBezTo>
                    <a:pt x="124" y="1"/>
                    <a:pt x="1" y="175"/>
                    <a:pt x="42" y="349"/>
                  </a:cubicBezTo>
                  <a:cubicBezTo>
                    <a:pt x="42" y="472"/>
                    <a:pt x="165" y="606"/>
                    <a:pt x="339" y="606"/>
                  </a:cubicBezTo>
                  <a:lnTo>
                    <a:pt x="2512" y="606"/>
                  </a:lnTo>
                  <a:cubicBezTo>
                    <a:pt x="2686" y="606"/>
                    <a:pt x="2820" y="431"/>
                    <a:pt x="2820" y="257"/>
                  </a:cubicBezTo>
                  <a:cubicBezTo>
                    <a:pt x="2769" y="93"/>
                    <a:pt x="2645" y="1"/>
                    <a:pt x="25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1795638" y="2608825"/>
              <a:ext cx="48975" cy="15150"/>
            </a:xfrm>
            <a:custGeom>
              <a:avLst/>
              <a:gdLst/>
              <a:ahLst/>
              <a:cxnLst/>
              <a:rect l="l" t="t" r="r" b="b"/>
              <a:pathLst>
                <a:path w="1959" h="606" extrusionOk="0">
                  <a:moveTo>
                    <a:pt x="339" y="1"/>
                  </a:moveTo>
                  <a:cubicBezTo>
                    <a:pt x="124" y="1"/>
                    <a:pt x="1" y="175"/>
                    <a:pt x="42" y="349"/>
                  </a:cubicBezTo>
                  <a:cubicBezTo>
                    <a:pt x="42" y="472"/>
                    <a:pt x="165" y="606"/>
                    <a:pt x="339" y="606"/>
                  </a:cubicBezTo>
                  <a:lnTo>
                    <a:pt x="1620" y="606"/>
                  </a:lnTo>
                  <a:cubicBezTo>
                    <a:pt x="1795" y="606"/>
                    <a:pt x="1959" y="431"/>
                    <a:pt x="1918" y="257"/>
                  </a:cubicBezTo>
                  <a:cubicBezTo>
                    <a:pt x="1918" y="93"/>
                    <a:pt x="1743" y="1"/>
                    <a:pt x="16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7"/>
          <p:cNvSpPr/>
          <p:nvPr/>
        </p:nvSpPr>
        <p:spPr>
          <a:xfrm>
            <a:off x="4613825" y="289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57"/>
          <p:cNvSpPr/>
          <p:nvPr/>
        </p:nvSpPr>
        <p:spPr>
          <a:xfrm>
            <a:off x="4613825" y="1324363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57"/>
          <p:cNvSpPr/>
          <p:nvPr/>
        </p:nvSpPr>
        <p:spPr>
          <a:xfrm>
            <a:off x="1237775" y="289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7"/>
          <p:cNvSpPr/>
          <p:nvPr/>
        </p:nvSpPr>
        <p:spPr>
          <a:xfrm>
            <a:off x="1237775" y="1324363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Methodology</a:t>
            </a:r>
            <a:endParaRPr dirty="0"/>
          </a:p>
        </p:txBody>
      </p:sp>
      <p:sp>
        <p:nvSpPr>
          <p:cNvPr id="795" name="Google Shape;795;p57"/>
          <p:cNvSpPr txBox="1">
            <a:spLocks noGrp="1"/>
          </p:cNvSpPr>
          <p:nvPr>
            <p:ph type="subTitle" idx="1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796" name="Google Shape;796;p57"/>
          <p:cNvSpPr txBox="1">
            <a:spLocks noGrp="1"/>
          </p:cNvSpPr>
          <p:nvPr>
            <p:ph type="subTitle" idx="2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very beautiful name and is the second planet from the Sun</a:t>
            </a:r>
            <a:endParaRPr/>
          </a:p>
        </p:txBody>
      </p:sp>
      <p:sp>
        <p:nvSpPr>
          <p:cNvPr id="797" name="Google Shape;797;p57"/>
          <p:cNvSpPr txBox="1">
            <a:spLocks noGrp="1"/>
          </p:cNvSpPr>
          <p:nvPr>
            <p:ph type="subTitle" idx="3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sp>
        <p:nvSpPr>
          <p:cNvPr id="798" name="Google Shape;798;p57"/>
          <p:cNvSpPr txBox="1">
            <a:spLocks noGrp="1"/>
          </p:cNvSpPr>
          <p:nvPr>
            <p:ph type="subTitle" idx="4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a ig planet. It is the fourth-largest planet by diameter in the Solar System</a:t>
            </a:r>
            <a:endParaRPr/>
          </a:p>
        </p:txBody>
      </p:sp>
      <p:sp>
        <p:nvSpPr>
          <p:cNvPr id="799" name="Google Shape;799;p57"/>
          <p:cNvSpPr txBox="1">
            <a:spLocks noGrp="1"/>
          </p:cNvSpPr>
          <p:nvPr>
            <p:ph type="subTitle" idx="5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Approach</a:t>
            </a:r>
          </a:p>
        </p:txBody>
      </p:sp>
      <p:sp>
        <p:nvSpPr>
          <p:cNvPr id="800" name="Google Shape;800;p57"/>
          <p:cNvSpPr txBox="1">
            <a:spLocks noGrp="1"/>
          </p:cNvSpPr>
          <p:nvPr>
            <p:ph type="subTitle" idx="6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801" name="Google Shape;801;p57"/>
          <p:cNvSpPr txBox="1">
            <a:spLocks noGrp="1"/>
          </p:cNvSpPr>
          <p:nvPr>
            <p:ph type="subTitle" idx="7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Studies</a:t>
            </a:r>
          </a:p>
        </p:txBody>
      </p:sp>
      <p:sp>
        <p:nvSpPr>
          <p:cNvPr id="802" name="Google Shape;802;p57"/>
          <p:cNvSpPr txBox="1">
            <a:spLocks noGrp="1"/>
          </p:cNvSpPr>
          <p:nvPr>
            <p:ph type="subTitle" idx="8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Simulations and Modeling</a:t>
            </a:r>
          </a:p>
        </p:txBody>
      </p:sp>
      <p:grpSp>
        <p:nvGrpSpPr>
          <p:cNvPr id="803" name="Google Shape;803;p57"/>
          <p:cNvGrpSpPr/>
          <p:nvPr/>
        </p:nvGrpSpPr>
        <p:grpSpPr>
          <a:xfrm>
            <a:off x="4700000" y="3011600"/>
            <a:ext cx="343950" cy="277075"/>
            <a:chOff x="4735263" y="2554500"/>
            <a:chExt cx="343950" cy="277075"/>
          </a:xfrm>
        </p:grpSpPr>
        <p:sp>
          <p:nvSpPr>
            <p:cNvPr id="804" name="Google Shape;804;p57"/>
            <p:cNvSpPr/>
            <p:nvPr/>
          </p:nvSpPr>
          <p:spPr>
            <a:xfrm>
              <a:off x="4942588" y="2603450"/>
              <a:ext cx="92800" cy="15150"/>
            </a:xfrm>
            <a:custGeom>
              <a:avLst/>
              <a:gdLst/>
              <a:ahLst/>
              <a:cxnLst/>
              <a:rect l="l" t="t" r="r" b="b"/>
              <a:pathLst>
                <a:path w="3712" h="606" extrusionOk="0">
                  <a:moveTo>
                    <a:pt x="339" y="1"/>
                  </a:moveTo>
                  <a:cubicBezTo>
                    <a:pt x="165" y="1"/>
                    <a:pt x="1" y="175"/>
                    <a:pt x="42" y="349"/>
                  </a:cubicBezTo>
                  <a:cubicBezTo>
                    <a:pt x="83" y="472"/>
                    <a:pt x="216" y="605"/>
                    <a:pt x="339" y="605"/>
                  </a:cubicBezTo>
                  <a:lnTo>
                    <a:pt x="3414" y="605"/>
                  </a:lnTo>
                  <a:cubicBezTo>
                    <a:pt x="3589" y="605"/>
                    <a:pt x="3712" y="431"/>
                    <a:pt x="3671" y="257"/>
                  </a:cubicBezTo>
                  <a:cubicBezTo>
                    <a:pt x="3671" y="93"/>
                    <a:pt x="3548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7"/>
            <p:cNvSpPr/>
            <p:nvPr/>
          </p:nvSpPr>
          <p:spPr>
            <a:xfrm>
              <a:off x="4833663" y="2652650"/>
              <a:ext cx="38475" cy="14900"/>
            </a:xfrm>
            <a:custGeom>
              <a:avLst/>
              <a:gdLst/>
              <a:ahLst/>
              <a:cxnLst/>
              <a:rect l="l" t="t" r="r" b="b"/>
              <a:pathLst>
                <a:path w="1539" h="596" extrusionOk="0">
                  <a:moveTo>
                    <a:pt x="339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472"/>
                    <a:pt x="165" y="596"/>
                    <a:pt x="339" y="596"/>
                  </a:cubicBezTo>
                  <a:lnTo>
                    <a:pt x="1190" y="596"/>
                  </a:lnTo>
                  <a:cubicBezTo>
                    <a:pt x="1364" y="596"/>
                    <a:pt x="1538" y="431"/>
                    <a:pt x="1497" y="257"/>
                  </a:cubicBezTo>
                  <a:cubicBezTo>
                    <a:pt x="1446" y="83"/>
                    <a:pt x="1323" y="1"/>
                    <a:pt x="119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7"/>
            <p:cNvSpPr/>
            <p:nvPr/>
          </p:nvSpPr>
          <p:spPr>
            <a:xfrm>
              <a:off x="4942588" y="2652650"/>
              <a:ext cx="92800" cy="14900"/>
            </a:xfrm>
            <a:custGeom>
              <a:avLst/>
              <a:gdLst/>
              <a:ahLst/>
              <a:cxnLst/>
              <a:rect l="l" t="t" r="r" b="b"/>
              <a:pathLst>
                <a:path w="3712" h="596" extrusionOk="0">
                  <a:moveTo>
                    <a:pt x="339" y="1"/>
                  </a:moveTo>
                  <a:cubicBezTo>
                    <a:pt x="165" y="1"/>
                    <a:pt x="1" y="175"/>
                    <a:pt x="42" y="339"/>
                  </a:cubicBezTo>
                  <a:cubicBezTo>
                    <a:pt x="83" y="472"/>
                    <a:pt x="216" y="596"/>
                    <a:pt x="339" y="596"/>
                  </a:cubicBezTo>
                  <a:lnTo>
                    <a:pt x="3414" y="596"/>
                  </a:lnTo>
                  <a:cubicBezTo>
                    <a:pt x="3589" y="596"/>
                    <a:pt x="3712" y="431"/>
                    <a:pt x="3671" y="257"/>
                  </a:cubicBezTo>
                  <a:cubicBezTo>
                    <a:pt x="3671" y="83"/>
                    <a:pt x="3548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7"/>
            <p:cNvSpPr/>
            <p:nvPr/>
          </p:nvSpPr>
          <p:spPr>
            <a:xfrm>
              <a:off x="4942588" y="2701875"/>
              <a:ext cx="92800" cy="14875"/>
            </a:xfrm>
            <a:custGeom>
              <a:avLst/>
              <a:gdLst/>
              <a:ahLst/>
              <a:cxnLst/>
              <a:rect l="l" t="t" r="r" b="b"/>
              <a:pathLst>
                <a:path w="3712" h="595" extrusionOk="0">
                  <a:moveTo>
                    <a:pt x="339" y="0"/>
                  </a:moveTo>
                  <a:cubicBezTo>
                    <a:pt x="165" y="0"/>
                    <a:pt x="1" y="164"/>
                    <a:pt x="42" y="338"/>
                  </a:cubicBezTo>
                  <a:cubicBezTo>
                    <a:pt x="83" y="513"/>
                    <a:pt x="216" y="595"/>
                    <a:pt x="339" y="595"/>
                  </a:cubicBezTo>
                  <a:lnTo>
                    <a:pt x="3414" y="595"/>
                  </a:lnTo>
                  <a:cubicBezTo>
                    <a:pt x="3589" y="595"/>
                    <a:pt x="3712" y="472"/>
                    <a:pt x="3671" y="256"/>
                  </a:cubicBezTo>
                  <a:cubicBezTo>
                    <a:pt x="3671" y="123"/>
                    <a:pt x="3548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7"/>
            <p:cNvSpPr/>
            <p:nvPr/>
          </p:nvSpPr>
          <p:spPr>
            <a:xfrm>
              <a:off x="4735263" y="2554500"/>
              <a:ext cx="343950" cy="277075"/>
            </a:xfrm>
            <a:custGeom>
              <a:avLst/>
              <a:gdLst/>
              <a:ahLst/>
              <a:cxnLst/>
              <a:rect l="l" t="t" r="r" b="b"/>
              <a:pathLst>
                <a:path w="13758" h="11083" extrusionOk="0">
                  <a:moveTo>
                    <a:pt x="1753" y="595"/>
                  </a:moveTo>
                  <a:lnTo>
                    <a:pt x="1753" y="8069"/>
                  </a:lnTo>
                  <a:lnTo>
                    <a:pt x="605" y="8069"/>
                  </a:lnTo>
                  <a:lnTo>
                    <a:pt x="605" y="595"/>
                  </a:lnTo>
                  <a:close/>
                  <a:moveTo>
                    <a:pt x="5126" y="595"/>
                  </a:moveTo>
                  <a:cubicBezTo>
                    <a:pt x="5690" y="595"/>
                    <a:pt x="6243" y="851"/>
                    <a:pt x="6582" y="1282"/>
                  </a:cubicBezTo>
                  <a:lnTo>
                    <a:pt x="6582" y="8540"/>
                  </a:lnTo>
                  <a:cubicBezTo>
                    <a:pt x="6151" y="8243"/>
                    <a:pt x="5639" y="8069"/>
                    <a:pt x="5126" y="8069"/>
                  </a:cubicBezTo>
                  <a:lnTo>
                    <a:pt x="4101" y="8069"/>
                  </a:lnTo>
                  <a:lnTo>
                    <a:pt x="4101" y="6449"/>
                  </a:lnTo>
                  <a:cubicBezTo>
                    <a:pt x="4152" y="6490"/>
                    <a:pt x="4193" y="6490"/>
                    <a:pt x="4234" y="6490"/>
                  </a:cubicBezTo>
                  <a:lnTo>
                    <a:pt x="5126" y="6490"/>
                  </a:lnTo>
                  <a:cubicBezTo>
                    <a:pt x="5259" y="6490"/>
                    <a:pt x="5382" y="6408"/>
                    <a:pt x="5433" y="6233"/>
                  </a:cubicBezTo>
                  <a:cubicBezTo>
                    <a:pt x="5433" y="6059"/>
                    <a:pt x="5300" y="5895"/>
                    <a:pt x="5126" y="5895"/>
                  </a:cubicBezTo>
                  <a:lnTo>
                    <a:pt x="4234" y="5895"/>
                  </a:lnTo>
                  <a:cubicBezTo>
                    <a:pt x="4193" y="5895"/>
                    <a:pt x="4152" y="5936"/>
                    <a:pt x="4101" y="5936"/>
                  </a:cubicBezTo>
                  <a:lnTo>
                    <a:pt x="4101" y="2522"/>
                  </a:lnTo>
                  <a:cubicBezTo>
                    <a:pt x="4152" y="2522"/>
                    <a:pt x="4193" y="2563"/>
                    <a:pt x="4234" y="2563"/>
                  </a:cubicBezTo>
                  <a:lnTo>
                    <a:pt x="5126" y="2563"/>
                  </a:lnTo>
                  <a:cubicBezTo>
                    <a:pt x="5259" y="2563"/>
                    <a:pt x="5382" y="2430"/>
                    <a:pt x="5433" y="2307"/>
                  </a:cubicBezTo>
                  <a:cubicBezTo>
                    <a:pt x="5433" y="2133"/>
                    <a:pt x="5300" y="1959"/>
                    <a:pt x="5126" y="1959"/>
                  </a:cubicBezTo>
                  <a:lnTo>
                    <a:pt x="4234" y="1959"/>
                  </a:lnTo>
                  <a:cubicBezTo>
                    <a:pt x="4193" y="1959"/>
                    <a:pt x="4152" y="1959"/>
                    <a:pt x="4101" y="2010"/>
                  </a:cubicBezTo>
                  <a:lnTo>
                    <a:pt x="4101" y="595"/>
                  </a:lnTo>
                  <a:close/>
                  <a:moveTo>
                    <a:pt x="13163" y="595"/>
                  </a:moveTo>
                  <a:lnTo>
                    <a:pt x="13163" y="8069"/>
                  </a:lnTo>
                  <a:lnTo>
                    <a:pt x="8632" y="8069"/>
                  </a:lnTo>
                  <a:cubicBezTo>
                    <a:pt x="8119" y="8069"/>
                    <a:pt x="7607" y="8243"/>
                    <a:pt x="7176" y="8540"/>
                  </a:cubicBezTo>
                  <a:lnTo>
                    <a:pt x="7176" y="1282"/>
                  </a:lnTo>
                  <a:cubicBezTo>
                    <a:pt x="7525" y="851"/>
                    <a:pt x="8078" y="595"/>
                    <a:pt x="8632" y="595"/>
                  </a:cubicBezTo>
                  <a:close/>
                  <a:moveTo>
                    <a:pt x="1753" y="8673"/>
                  </a:moveTo>
                  <a:lnTo>
                    <a:pt x="1753" y="9606"/>
                  </a:lnTo>
                  <a:lnTo>
                    <a:pt x="605" y="9606"/>
                  </a:lnTo>
                  <a:lnTo>
                    <a:pt x="605" y="8673"/>
                  </a:lnTo>
                  <a:close/>
                  <a:moveTo>
                    <a:pt x="5126" y="8673"/>
                  </a:moveTo>
                  <a:cubicBezTo>
                    <a:pt x="5556" y="8673"/>
                    <a:pt x="5987" y="8837"/>
                    <a:pt x="6325" y="9094"/>
                  </a:cubicBezTo>
                  <a:cubicBezTo>
                    <a:pt x="6110" y="9227"/>
                    <a:pt x="5946" y="9391"/>
                    <a:pt x="5813" y="9606"/>
                  </a:cubicBezTo>
                  <a:lnTo>
                    <a:pt x="4101" y="9606"/>
                  </a:lnTo>
                  <a:lnTo>
                    <a:pt x="4101" y="8673"/>
                  </a:lnTo>
                  <a:close/>
                  <a:moveTo>
                    <a:pt x="13163" y="8673"/>
                  </a:moveTo>
                  <a:lnTo>
                    <a:pt x="13163" y="9606"/>
                  </a:lnTo>
                  <a:lnTo>
                    <a:pt x="7945" y="9606"/>
                  </a:lnTo>
                  <a:cubicBezTo>
                    <a:pt x="7822" y="9391"/>
                    <a:pt x="7648" y="9227"/>
                    <a:pt x="7433" y="9094"/>
                  </a:cubicBezTo>
                  <a:cubicBezTo>
                    <a:pt x="7781" y="8837"/>
                    <a:pt x="8201" y="8673"/>
                    <a:pt x="8632" y="8673"/>
                  </a:cubicBezTo>
                  <a:close/>
                  <a:moveTo>
                    <a:pt x="3506" y="595"/>
                  </a:moveTo>
                  <a:lnTo>
                    <a:pt x="3506" y="10211"/>
                  </a:lnTo>
                  <a:lnTo>
                    <a:pt x="3127" y="9904"/>
                  </a:lnTo>
                  <a:cubicBezTo>
                    <a:pt x="3076" y="9863"/>
                    <a:pt x="2994" y="9821"/>
                    <a:pt x="2953" y="9821"/>
                  </a:cubicBezTo>
                  <a:cubicBezTo>
                    <a:pt x="2871" y="9821"/>
                    <a:pt x="2819" y="9863"/>
                    <a:pt x="2778" y="9904"/>
                  </a:cubicBezTo>
                  <a:lnTo>
                    <a:pt x="2358" y="10211"/>
                  </a:lnTo>
                  <a:lnTo>
                    <a:pt x="2358" y="595"/>
                  </a:lnTo>
                  <a:close/>
                  <a:moveTo>
                    <a:pt x="308" y="1"/>
                  </a:moveTo>
                  <a:cubicBezTo>
                    <a:pt x="133" y="1"/>
                    <a:pt x="0" y="124"/>
                    <a:pt x="0" y="298"/>
                  </a:cubicBezTo>
                  <a:lnTo>
                    <a:pt x="0" y="8366"/>
                  </a:lnTo>
                  <a:lnTo>
                    <a:pt x="0" y="9904"/>
                  </a:lnTo>
                  <a:cubicBezTo>
                    <a:pt x="0" y="10078"/>
                    <a:pt x="133" y="10211"/>
                    <a:pt x="308" y="10211"/>
                  </a:cubicBezTo>
                  <a:lnTo>
                    <a:pt x="1753" y="10211"/>
                  </a:lnTo>
                  <a:lnTo>
                    <a:pt x="1753" y="10765"/>
                  </a:lnTo>
                  <a:cubicBezTo>
                    <a:pt x="1753" y="10847"/>
                    <a:pt x="1794" y="10929"/>
                    <a:pt x="1886" y="11021"/>
                  </a:cubicBezTo>
                  <a:cubicBezTo>
                    <a:pt x="1927" y="11062"/>
                    <a:pt x="1992" y="11082"/>
                    <a:pt x="2056" y="11082"/>
                  </a:cubicBezTo>
                  <a:cubicBezTo>
                    <a:pt x="2120" y="11082"/>
                    <a:pt x="2184" y="11062"/>
                    <a:pt x="2225" y="11021"/>
                  </a:cubicBezTo>
                  <a:lnTo>
                    <a:pt x="2953" y="10508"/>
                  </a:lnTo>
                  <a:lnTo>
                    <a:pt x="3639" y="11021"/>
                  </a:lnTo>
                  <a:cubicBezTo>
                    <a:pt x="3680" y="11062"/>
                    <a:pt x="3762" y="11062"/>
                    <a:pt x="3803" y="11062"/>
                  </a:cubicBezTo>
                  <a:cubicBezTo>
                    <a:pt x="3844" y="11062"/>
                    <a:pt x="3937" y="11062"/>
                    <a:pt x="3978" y="11021"/>
                  </a:cubicBezTo>
                  <a:cubicBezTo>
                    <a:pt x="4060" y="10980"/>
                    <a:pt x="4101" y="10888"/>
                    <a:pt x="4101" y="10765"/>
                  </a:cubicBezTo>
                  <a:lnTo>
                    <a:pt x="4101" y="10211"/>
                  </a:lnTo>
                  <a:lnTo>
                    <a:pt x="5987" y="10211"/>
                  </a:lnTo>
                  <a:cubicBezTo>
                    <a:pt x="6110" y="10211"/>
                    <a:pt x="6243" y="10119"/>
                    <a:pt x="6284" y="9996"/>
                  </a:cubicBezTo>
                  <a:cubicBezTo>
                    <a:pt x="6366" y="9739"/>
                    <a:pt x="6623" y="9565"/>
                    <a:pt x="6879" y="9565"/>
                  </a:cubicBezTo>
                  <a:cubicBezTo>
                    <a:pt x="7135" y="9565"/>
                    <a:pt x="7350" y="9698"/>
                    <a:pt x="7433" y="9955"/>
                  </a:cubicBezTo>
                  <a:lnTo>
                    <a:pt x="7484" y="9996"/>
                  </a:lnTo>
                  <a:cubicBezTo>
                    <a:pt x="7525" y="10119"/>
                    <a:pt x="7607" y="10211"/>
                    <a:pt x="7740" y="10211"/>
                  </a:cubicBezTo>
                  <a:lnTo>
                    <a:pt x="13460" y="10211"/>
                  </a:lnTo>
                  <a:cubicBezTo>
                    <a:pt x="13635" y="10211"/>
                    <a:pt x="13758" y="10078"/>
                    <a:pt x="13758" y="9904"/>
                  </a:cubicBezTo>
                  <a:lnTo>
                    <a:pt x="13758" y="8366"/>
                  </a:lnTo>
                  <a:lnTo>
                    <a:pt x="13758" y="8161"/>
                  </a:lnTo>
                  <a:lnTo>
                    <a:pt x="13758" y="298"/>
                  </a:lnTo>
                  <a:cubicBezTo>
                    <a:pt x="13758" y="124"/>
                    <a:pt x="13635" y="1"/>
                    <a:pt x="13460" y="1"/>
                  </a:cubicBezTo>
                  <a:lnTo>
                    <a:pt x="8632" y="1"/>
                  </a:lnTo>
                  <a:cubicBezTo>
                    <a:pt x="7996" y="1"/>
                    <a:pt x="7350" y="257"/>
                    <a:pt x="6879" y="728"/>
                  </a:cubicBezTo>
                  <a:cubicBezTo>
                    <a:pt x="6407" y="257"/>
                    <a:pt x="577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57"/>
          <p:cNvGrpSpPr/>
          <p:nvPr/>
        </p:nvGrpSpPr>
        <p:grpSpPr>
          <a:xfrm>
            <a:off x="1323933" y="1410450"/>
            <a:ext cx="343975" cy="344100"/>
            <a:chOff x="1003188" y="1986175"/>
            <a:chExt cx="343975" cy="344100"/>
          </a:xfrm>
        </p:grpSpPr>
        <p:sp>
          <p:nvSpPr>
            <p:cNvPr id="810" name="Google Shape;810;p57"/>
            <p:cNvSpPr/>
            <p:nvPr/>
          </p:nvSpPr>
          <p:spPr>
            <a:xfrm>
              <a:off x="1090863" y="1986175"/>
              <a:ext cx="168650" cy="173150"/>
            </a:xfrm>
            <a:custGeom>
              <a:avLst/>
              <a:gdLst/>
              <a:ahLst/>
              <a:cxnLst/>
              <a:rect l="l" t="t" r="r" b="b"/>
              <a:pathLst>
                <a:path w="6746" h="6926" extrusionOk="0">
                  <a:moveTo>
                    <a:pt x="1743" y="1503"/>
                  </a:moveTo>
                  <a:cubicBezTo>
                    <a:pt x="2471" y="1503"/>
                    <a:pt x="3075" y="2056"/>
                    <a:pt x="3075" y="2825"/>
                  </a:cubicBezTo>
                  <a:lnTo>
                    <a:pt x="3075" y="3553"/>
                  </a:lnTo>
                  <a:lnTo>
                    <a:pt x="1917" y="3553"/>
                  </a:lnTo>
                  <a:cubicBezTo>
                    <a:pt x="1189" y="3553"/>
                    <a:pt x="595" y="2959"/>
                    <a:pt x="595" y="2231"/>
                  </a:cubicBezTo>
                  <a:lnTo>
                    <a:pt x="595" y="1503"/>
                  </a:lnTo>
                  <a:close/>
                  <a:moveTo>
                    <a:pt x="6151" y="2825"/>
                  </a:moveTo>
                  <a:lnTo>
                    <a:pt x="6151" y="3553"/>
                  </a:lnTo>
                  <a:cubicBezTo>
                    <a:pt x="6151" y="4281"/>
                    <a:pt x="5546" y="4835"/>
                    <a:pt x="4818" y="4835"/>
                  </a:cubicBezTo>
                  <a:lnTo>
                    <a:pt x="3670" y="4835"/>
                  </a:lnTo>
                  <a:lnTo>
                    <a:pt x="3670" y="4107"/>
                  </a:lnTo>
                  <a:cubicBezTo>
                    <a:pt x="3670" y="3379"/>
                    <a:pt x="4265" y="2825"/>
                    <a:pt x="4992" y="2825"/>
                  </a:cubicBezTo>
                  <a:close/>
                  <a:moveTo>
                    <a:pt x="3362" y="0"/>
                  </a:moveTo>
                  <a:cubicBezTo>
                    <a:pt x="3208" y="0"/>
                    <a:pt x="3075" y="156"/>
                    <a:pt x="3075" y="303"/>
                  </a:cubicBezTo>
                  <a:lnTo>
                    <a:pt x="3075" y="1421"/>
                  </a:lnTo>
                  <a:cubicBezTo>
                    <a:pt x="2727" y="1113"/>
                    <a:pt x="2255" y="908"/>
                    <a:pt x="1743" y="908"/>
                  </a:cubicBezTo>
                  <a:lnTo>
                    <a:pt x="297" y="908"/>
                  </a:lnTo>
                  <a:cubicBezTo>
                    <a:pt x="123" y="908"/>
                    <a:pt x="0" y="1031"/>
                    <a:pt x="0" y="1206"/>
                  </a:cubicBezTo>
                  <a:lnTo>
                    <a:pt x="0" y="2231"/>
                  </a:lnTo>
                  <a:cubicBezTo>
                    <a:pt x="0" y="3256"/>
                    <a:pt x="851" y="4107"/>
                    <a:pt x="1917" y="4107"/>
                  </a:cubicBezTo>
                  <a:lnTo>
                    <a:pt x="3075" y="4107"/>
                  </a:lnTo>
                  <a:lnTo>
                    <a:pt x="3075" y="5132"/>
                  </a:lnTo>
                  <a:lnTo>
                    <a:pt x="3075" y="6629"/>
                  </a:lnTo>
                  <a:cubicBezTo>
                    <a:pt x="3075" y="6752"/>
                    <a:pt x="3157" y="6885"/>
                    <a:pt x="3332" y="6926"/>
                  </a:cubicBezTo>
                  <a:cubicBezTo>
                    <a:pt x="3496" y="6926"/>
                    <a:pt x="3670" y="6803"/>
                    <a:pt x="3670" y="6629"/>
                  </a:cubicBezTo>
                  <a:lnTo>
                    <a:pt x="3670" y="5429"/>
                  </a:lnTo>
                  <a:lnTo>
                    <a:pt x="4818" y="5429"/>
                  </a:lnTo>
                  <a:cubicBezTo>
                    <a:pt x="5895" y="5429"/>
                    <a:pt x="6745" y="4578"/>
                    <a:pt x="6745" y="3553"/>
                  </a:cubicBezTo>
                  <a:lnTo>
                    <a:pt x="6745" y="2528"/>
                  </a:lnTo>
                  <a:cubicBezTo>
                    <a:pt x="6745" y="2354"/>
                    <a:pt x="6612" y="2231"/>
                    <a:pt x="6448" y="2231"/>
                  </a:cubicBezTo>
                  <a:lnTo>
                    <a:pt x="4992" y="2231"/>
                  </a:lnTo>
                  <a:cubicBezTo>
                    <a:pt x="4480" y="2231"/>
                    <a:pt x="4008" y="2395"/>
                    <a:pt x="3670" y="2743"/>
                  </a:cubicBezTo>
                  <a:lnTo>
                    <a:pt x="3670" y="303"/>
                  </a:lnTo>
                  <a:cubicBezTo>
                    <a:pt x="3670" y="180"/>
                    <a:pt x="3588" y="6"/>
                    <a:pt x="3414" y="6"/>
                  </a:cubicBezTo>
                  <a:cubicBezTo>
                    <a:pt x="3396" y="2"/>
                    <a:pt x="3379" y="0"/>
                    <a:pt x="336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7"/>
            <p:cNvSpPr/>
            <p:nvPr/>
          </p:nvSpPr>
          <p:spPr>
            <a:xfrm>
              <a:off x="1003188" y="2144500"/>
              <a:ext cx="343975" cy="185775"/>
            </a:xfrm>
            <a:custGeom>
              <a:avLst/>
              <a:gdLst/>
              <a:ahLst/>
              <a:cxnLst/>
              <a:rect l="l" t="t" r="r" b="b"/>
              <a:pathLst>
                <a:path w="13759" h="7431" extrusionOk="0">
                  <a:moveTo>
                    <a:pt x="6873" y="584"/>
                  </a:moveTo>
                  <a:cubicBezTo>
                    <a:pt x="7777" y="584"/>
                    <a:pt x="8639" y="1011"/>
                    <a:pt x="9186" y="1751"/>
                  </a:cubicBezTo>
                  <a:cubicBezTo>
                    <a:pt x="9145" y="1751"/>
                    <a:pt x="9145" y="1751"/>
                    <a:pt x="9094" y="1700"/>
                  </a:cubicBezTo>
                  <a:cubicBezTo>
                    <a:pt x="8889" y="1659"/>
                    <a:pt x="8674" y="1577"/>
                    <a:pt x="8376" y="1577"/>
                  </a:cubicBezTo>
                  <a:cubicBezTo>
                    <a:pt x="7772" y="1577"/>
                    <a:pt x="7218" y="1915"/>
                    <a:pt x="6880" y="2387"/>
                  </a:cubicBezTo>
                  <a:cubicBezTo>
                    <a:pt x="6531" y="1915"/>
                    <a:pt x="5978" y="1577"/>
                    <a:pt x="5383" y="1577"/>
                  </a:cubicBezTo>
                  <a:cubicBezTo>
                    <a:pt x="5086" y="1577"/>
                    <a:pt x="4870" y="1659"/>
                    <a:pt x="4655" y="1700"/>
                  </a:cubicBezTo>
                  <a:cubicBezTo>
                    <a:pt x="4614" y="1751"/>
                    <a:pt x="4614" y="1751"/>
                    <a:pt x="4573" y="1751"/>
                  </a:cubicBezTo>
                  <a:cubicBezTo>
                    <a:pt x="4911" y="1280"/>
                    <a:pt x="5424" y="931"/>
                    <a:pt x="5978" y="726"/>
                  </a:cubicBezTo>
                  <a:cubicBezTo>
                    <a:pt x="6274" y="630"/>
                    <a:pt x="6576" y="584"/>
                    <a:pt x="6873" y="584"/>
                  </a:cubicBezTo>
                  <a:close/>
                  <a:moveTo>
                    <a:pt x="5424" y="2172"/>
                  </a:moveTo>
                  <a:cubicBezTo>
                    <a:pt x="6070" y="2172"/>
                    <a:pt x="6582" y="2725"/>
                    <a:pt x="6582" y="3371"/>
                  </a:cubicBezTo>
                  <a:lnTo>
                    <a:pt x="6582" y="4314"/>
                  </a:lnTo>
                  <a:cubicBezTo>
                    <a:pt x="6193" y="4099"/>
                    <a:pt x="5762" y="3966"/>
                    <a:pt x="5301" y="3966"/>
                  </a:cubicBezTo>
                  <a:lnTo>
                    <a:pt x="1026" y="3966"/>
                  </a:lnTo>
                  <a:lnTo>
                    <a:pt x="1026" y="3330"/>
                  </a:lnTo>
                  <a:cubicBezTo>
                    <a:pt x="1026" y="3074"/>
                    <a:pt x="1282" y="2817"/>
                    <a:pt x="1580" y="2817"/>
                  </a:cubicBezTo>
                  <a:cubicBezTo>
                    <a:pt x="2646" y="2817"/>
                    <a:pt x="3712" y="2643"/>
                    <a:pt x="4737" y="2305"/>
                  </a:cubicBezTo>
                  <a:cubicBezTo>
                    <a:pt x="4788" y="2305"/>
                    <a:pt x="4829" y="2305"/>
                    <a:pt x="4829" y="2264"/>
                  </a:cubicBezTo>
                  <a:cubicBezTo>
                    <a:pt x="5045" y="2213"/>
                    <a:pt x="5168" y="2172"/>
                    <a:pt x="5424" y="2172"/>
                  </a:cubicBezTo>
                  <a:close/>
                  <a:moveTo>
                    <a:pt x="8325" y="2172"/>
                  </a:moveTo>
                  <a:cubicBezTo>
                    <a:pt x="8581" y="2172"/>
                    <a:pt x="8715" y="2213"/>
                    <a:pt x="8930" y="2264"/>
                  </a:cubicBezTo>
                  <a:cubicBezTo>
                    <a:pt x="8930" y="2305"/>
                    <a:pt x="8971" y="2305"/>
                    <a:pt x="9012" y="2305"/>
                  </a:cubicBezTo>
                  <a:cubicBezTo>
                    <a:pt x="10037" y="2643"/>
                    <a:pt x="11103" y="2817"/>
                    <a:pt x="12170" y="2817"/>
                  </a:cubicBezTo>
                  <a:cubicBezTo>
                    <a:pt x="12477" y="2817"/>
                    <a:pt x="12733" y="3074"/>
                    <a:pt x="12733" y="3330"/>
                  </a:cubicBezTo>
                  <a:lnTo>
                    <a:pt x="12733" y="3966"/>
                  </a:lnTo>
                  <a:lnTo>
                    <a:pt x="8458" y="3966"/>
                  </a:lnTo>
                  <a:cubicBezTo>
                    <a:pt x="7987" y="3966"/>
                    <a:pt x="7556" y="4099"/>
                    <a:pt x="7177" y="4314"/>
                  </a:cubicBezTo>
                  <a:lnTo>
                    <a:pt x="7177" y="3371"/>
                  </a:lnTo>
                  <a:cubicBezTo>
                    <a:pt x="7177" y="2725"/>
                    <a:pt x="7690" y="2172"/>
                    <a:pt x="8325" y="2172"/>
                  </a:cubicBezTo>
                  <a:close/>
                  <a:moveTo>
                    <a:pt x="13154" y="4570"/>
                  </a:moveTo>
                  <a:lnTo>
                    <a:pt x="13154" y="5719"/>
                  </a:lnTo>
                  <a:lnTo>
                    <a:pt x="8243" y="5719"/>
                  </a:lnTo>
                  <a:cubicBezTo>
                    <a:pt x="7946" y="5719"/>
                    <a:pt x="7690" y="5934"/>
                    <a:pt x="7649" y="6231"/>
                  </a:cubicBezTo>
                  <a:cubicBezTo>
                    <a:pt x="7556" y="6569"/>
                    <a:pt x="7259" y="6826"/>
                    <a:pt x="6880" y="6826"/>
                  </a:cubicBezTo>
                  <a:cubicBezTo>
                    <a:pt x="6490" y="6826"/>
                    <a:pt x="6193" y="6569"/>
                    <a:pt x="6111" y="6231"/>
                  </a:cubicBezTo>
                  <a:cubicBezTo>
                    <a:pt x="6070" y="5934"/>
                    <a:pt x="5814" y="5719"/>
                    <a:pt x="5506" y="5719"/>
                  </a:cubicBezTo>
                  <a:lnTo>
                    <a:pt x="596" y="5719"/>
                  </a:lnTo>
                  <a:lnTo>
                    <a:pt x="596" y="4570"/>
                  </a:lnTo>
                  <a:lnTo>
                    <a:pt x="5301" y="4570"/>
                  </a:lnTo>
                  <a:cubicBezTo>
                    <a:pt x="5814" y="4570"/>
                    <a:pt x="6326" y="4775"/>
                    <a:pt x="6664" y="5124"/>
                  </a:cubicBezTo>
                  <a:cubicBezTo>
                    <a:pt x="6726" y="5186"/>
                    <a:pt x="6800" y="5216"/>
                    <a:pt x="6876" y="5216"/>
                  </a:cubicBezTo>
                  <a:cubicBezTo>
                    <a:pt x="6952" y="5216"/>
                    <a:pt x="7028" y="5186"/>
                    <a:pt x="7095" y="5124"/>
                  </a:cubicBezTo>
                  <a:cubicBezTo>
                    <a:pt x="7474" y="4775"/>
                    <a:pt x="7946" y="4570"/>
                    <a:pt x="8458" y="4570"/>
                  </a:cubicBezTo>
                  <a:close/>
                  <a:moveTo>
                    <a:pt x="6872" y="1"/>
                  </a:moveTo>
                  <a:cubicBezTo>
                    <a:pt x="6513" y="1"/>
                    <a:pt x="6156" y="54"/>
                    <a:pt x="5814" y="162"/>
                  </a:cubicBezTo>
                  <a:cubicBezTo>
                    <a:pt x="4911" y="470"/>
                    <a:pt x="4143" y="1105"/>
                    <a:pt x="3763" y="1956"/>
                  </a:cubicBezTo>
                  <a:cubicBezTo>
                    <a:pt x="3035" y="2131"/>
                    <a:pt x="2308" y="2213"/>
                    <a:pt x="1580" y="2213"/>
                  </a:cubicBezTo>
                  <a:cubicBezTo>
                    <a:pt x="985" y="2213"/>
                    <a:pt x="473" y="2725"/>
                    <a:pt x="473" y="3330"/>
                  </a:cubicBezTo>
                  <a:lnTo>
                    <a:pt x="473" y="3966"/>
                  </a:lnTo>
                  <a:lnTo>
                    <a:pt x="298" y="3966"/>
                  </a:lnTo>
                  <a:cubicBezTo>
                    <a:pt x="124" y="3966"/>
                    <a:pt x="1" y="4099"/>
                    <a:pt x="1" y="4263"/>
                  </a:cubicBezTo>
                  <a:lnTo>
                    <a:pt x="1" y="6016"/>
                  </a:lnTo>
                  <a:cubicBezTo>
                    <a:pt x="1" y="6190"/>
                    <a:pt x="124" y="6313"/>
                    <a:pt x="298" y="6313"/>
                  </a:cubicBezTo>
                  <a:lnTo>
                    <a:pt x="5506" y="6313"/>
                  </a:lnTo>
                  <a:cubicBezTo>
                    <a:pt x="5506" y="6313"/>
                    <a:pt x="5557" y="6313"/>
                    <a:pt x="5557" y="6364"/>
                  </a:cubicBezTo>
                  <a:cubicBezTo>
                    <a:pt x="5680" y="6959"/>
                    <a:pt x="6234" y="7431"/>
                    <a:pt x="6880" y="7431"/>
                  </a:cubicBezTo>
                  <a:cubicBezTo>
                    <a:pt x="7515" y="7431"/>
                    <a:pt x="8069" y="6959"/>
                    <a:pt x="8202" y="6364"/>
                  </a:cubicBezTo>
                  <a:cubicBezTo>
                    <a:pt x="8202" y="6313"/>
                    <a:pt x="8243" y="6313"/>
                    <a:pt x="8243" y="6313"/>
                  </a:cubicBezTo>
                  <a:lnTo>
                    <a:pt x="13451" y="6313"/>
                  </a:lnTo>
                  <a:cubicBezTo>
                    <a:pt x="13625" y="6313"/>
                    <a:pt x="13758" y="6190"/>
                    <a:pt x="13758" y="6016"/>
                  </a:cubicBezTo>
                  <a:lnTo>
                    <a:pt x="13758" y="4263"/>
                  </a:lnTo>
                  <a:cubicBezTo>
                    <a:pt x="13758" y="4099"/>
                    <a:pt x="13625" y="3966"/>
                    <a:pt x="13451" y="3966"/>
                  </a:cubicBezTo>
                  <a:lnTo>
                    <a:pt x="13328" y="3966"/>
                  </a:lnTo>
                  <a:lnTo>
                    <a:pt x="13328" y="3330"/>
                  </a:lnTo>
                  <a:cubicBezTo>
                    <a:pt x="13328" y="2725"/>
                    <a:pt x="12815" y="2213"/>
                    <a:pt x="12221" y="2213"/>
                  </a:cubicBezTo>
                  <a:cubicBezTo>
                    <a:pt x="11452" y="2213"/>
                    <a:pt x="10724" y="2131"/>
                    <a:pt x="10037" y="1956"/>
                  </a:cubicBezTo>
                  <a:cubicBezTo>
                    <a:pt x="9658" y="1239"/>
                    <a:pt x="9053" y="634"/>
                    <a:pt x="8325" y="296"/>
                  </a:cubicBezTo>
                  <a:cubicBezTo>
                    <a:pt x="7858" y="100"/>
                    <a:pt x="7363" y="1"/>
                    <a:pt x="687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57"/>
          <p:cNvGrpSpPr/>
          <p:nvPr/>
        </p:nvGrpSpPr>
        <p:grpSpPr>
          <a:xfrm>
            <a:off x="4711150" y="1410638"/>
            <a:ext cx="321650" cy="343725"/>
            <a:chOff x="4017663" y="1976825"/>
            <a:chExt cx="321650" cy="343725"/>
          </a:xfrm>
        </p:grpSpPr>
        <p:sp>
          <p:nvSpPr>
            <p:cNvPr id="813" name="Google Shape;813;p57"/>
            <p:cNvSpPr/>
            <p:nvPr/>
          </p:nvSpPr>
          <p:spPr>
            <a:xfrm>
              <a:off x="4224988" y="1984275"/>
              <a:ext cx="78950" cy="78950"/>
            </a:xfrm>
            <a:custGeom>
              <a:avLst/>
              <a:gdLst/>
              <a:ahLst/>
              <a:cxnLst/>
              <a:rect l="l" t="t" r="r" b="b"/>
              <a:pathLst>
                <a:path w="3158" h="3158" extrusionOk="0">
                  <a:moveTo>
                    <a:pt x="0" y="0"/>
                  </a:moveTo>
                  <a:lnTo>
                    <a:pt x="0" y="1538"/>
                  </a:lnTo>
                  <a:cubicBezTo>
                    <a:pt x="0" y="1702"/>
                    <a:pt x="164" y="1835"/>
                    <a:pt x="298" y="1835"/>
                  </a:cubicBezTo>
                  <a:lnTo>
                    <a:pt x="1323" y="1835"/>
                  </a:lnTo>
                  <a:lnTo>
                    <a:pt x="1323" y="2860"/>
                  </a:lnTo>
                  <a:cubicBezTo>
                    <a:pt x="1323" y="3035"/>
                    <a:pt x="1446" y="3158"/>
                    <a:pt x="1620" y="3158"/>
                  </a:cubicBezTo>
                  <a:lnTo>
                    <a:pt x="3158" y="3158"/>
                  </a:lnTo>
                  <a:lnTo>
                    <a:pt x="3158" y="2563"/>
                  </a:lnTo>
                  <a:lnTo>
                    <a:pt x="1917" y="2563"/>
                  </a:lnTo>
                  <a:lnTo>
                    <a:pt x="1917" y="1538"/>
                  </a:lnTo>
                  <a:cubicBezTo>
                    <a:pt x="1917" y="1405"/>
                    <a:pt x="1794" y="1282"/>
                    <a:pt x="1620" y="1282"/>
                  </a:cubicBezTo>
                  <a:lnTo>
                    <a:pt x="595" y="128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7"/>
            <p:cNvSpPr/>
            <p:nvPr/>
          </p:nvSpPr>
          <p:spPr>
            <a:xfrm>
              <a:off x="4224988" y="2234150"/>
              <a:ext cx="78950" cy="78950"/>
            </a:xfrm>
            <a:custGeom>
              <a:avLst/>
              <a:gdLst/>
              <a:ahLst/>
              <a:cxnLst/>
              <a:rect l="l" t="t" r="r" b="b"/>
              <a:pathLst>
                <a:path w="3158" h="3158" extrusionOk="0">
                  <a:moveTo>
                    <a:pt x="1620" y="0"/>
                  </a:moveTo>
                  <a:cubicBezTo>
                    <a:pt x="1446" y="0"/>
                    <a:pt x="1323" y="123"/>
                    <a:pt x="1323" y="298"/>
                  </a:cubicBezTo>
                  <a:lnTo>
                    <a:pt x="1323" y="1323"/>
                  </a:lnTo>
                  <a:lnTo>
                    <a:pt x="298" y="1323"/>
                  </a:lnTo>
                  <a:cubicBezTo>
                    <a:pt x="164" y="1323"/>
                    <a:pt x="0" y="1446"/>
                    <a:pt x="0" y="1620"/>
                  </a:cubicBezTo>
                  <a:lnTo>
                    <a:pt x="0" y="3158"/>
                  </a:lnTo>
                  <a:lnTo>
                    <a:pt x="595" y="3158"/>
                  </a:lnTo>
                  <a:lnTo>
                    <a:pt x="595" y="1917"/>
                  </a:lnTo>
                  <a:lnTo>
                    <a:pt x="1620" y="1917"/>
                  </a:lnTo>
                  <a:cubicBezTo>
                    <a:pt x="1794" y="1917"/>
                    <a:pt x="1917" y="1794"/>
                    <a:pt x="1917" y="1620"/>
                  </a:cubicBezTo>
                  <a:lnTo>
                    <a:pt x="1917" y="595"/>
                  </a:lnTo>
                  <a:lnTo>
                    <a:pt x="3158" y="595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7"/>
            <p:cNvSpPr/>
            <p:nvPr/>
          </p:nvSpPr>
          <p:spPr>
            <a:xfrm>
              <a:off x="4267538" y="2141125"/>
              <a:ext cx="18225" cy="15125"/>
            </a:xfrm>
            <a:custGeom>
              <a:avLst/>
              <a:gdLst/>
              <a:ahLst/>
              <a:cxnLst/>
              <a:rect l="l" t="t" r="r" b="b"/>
              <a:pathLst>
                <a:path w="729" h="605" extrusionOk="0">
                  <a:moveTo>
                    <a:pt x="349" y="0"/>
                  </a:moveTo>
                  <a:cubicBezTo>
                    <a:pt x="257" y="0"/>
                    <a:pt x="174" y="41"/>
                    <a:pt x="92" y="133"/>
                  </a:cubicBezTo>
                  <a:cubicBezTo>
                    <a:pt x="0" y="390"/>
                    <a:pt x="133" y="605"/>
                    <a:pt x="349" y="605"/>
                  </a:cubicBezTo>
                  <a:cubicBezTo>
                    <a:pt x="564" y="605"/>
                    <a:pt x="728" y="390"/>
                    <a:pt x="646" y="174"/>
                  </a:cubicBezTo>
                  <a:cubicBezTo>
                    <a:pt x="605" y="92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7"/>
            <p:cNvSpPr/>
            <p:nvPr/>
          </p:nvSpPr>
          <p:spPr>
            <a:xfrm>
              <a:off x="4017663" y="1976825"/>
              <a:ext cx="321650" cy="343725"/>
            </a:xfrm>
            <a:custGeom>
              <a:avLst/>
              <a:gdLst/>
              <a:ahLst/>
              <a:cxnLst/>
              <a:rect l="l" t="t" r="r" b="b"/>
              <a:pathLst>
                <a:path w="12866" h="13749" extrusionOk="0">
                  <a:moveTo>
                    <a:pt x="2399" y="595"/>
                  </a:moveTo>
                  <a:lnTo>
                    <a:pt x="2399" y="2471"/>
                  </a:lnTo>
                  <a:cubicBezTo>
                    <a:pt x="2184" y="2307"/>
                    <a:pt x="1886" y="2215"/>
                    <a:pt x="1589" y="2215"/>
                  </a:cubicBezTo>
                  <a:lnTo>
                    <a:pt x="1240" y="2215"/>
                  </a:lnTo>
                  <a:lnTo>
                    <a:pt x="1240" y="595"/>
                  </a:lnTo>
                  <a:close/>
                  <a:moveTo>
                    <a:pt x="1589" y="2820"/>
                  </a:moveTo>
                  <a:cubicBezTo>
                    <a:pt x="2009" y="2820"/>
                    <a:pt x="2399" y="3117"/>
                    <a:pt x="2399" y="3589"/>
                  </a:cubicBezTo>
                  <a:cubicBezTo>
                    <a:pt x="2399" y="4009"/>
                    <a:pt x="2050" y="4399"/>
                    <a:pt x="1589" y="4399"/>
                  </a:cubicBezTo>
                  <a:lnTo>
                    <a:pt x="605" y="4399"/>
                  </a:lnTo>
                  <a:lnTo>
                    <a:pt x="605" y="2820"/>
                  </a:lnTo>
                  <a:close/>
                  <a:moveTo>
                    <a:pt x="11707" y="5424"/>
                  </a:moveTo>
                  <a:cubicBezTo>
                    <a:pt x="12005" y="5424"/>
                    <a:pt x="12220" y="5680"/>
                    <a:pt x="12220" y="5936"/>
                  </a:cubicBezTo>
                  <a:lnTo>
                    <a:pt x="12220" y="7812"/>
                  </a:lnTo>
                  <a:cubicBezTo>
                    <a:pt x="12220" y="8110"/>
                    <a:pt x="12005" y="8325"/>
                    <a:pt x="11707" y="8325"/>
                  </a:cubicBezTo>
                  <a:lnTo>
                    <a:pt x="10385" y="8325"/>
                  </a:lnTo>
                  <a:cubicBezTo>
                    <a:pt x="9534" y="8325"/>
                    <a:pt x="8847" y="7638"/>
                    <a:pt x="8888" y="6787"/>
                  </a:cubicBezTo>
                  <a:cubicBezTo>
                    <a:pt x="8929" y="6018"/>
                    <a:pt x="9575" y="5424"/>
                    <a:pt x="10344" y="5424"/>
                  </a:cubicBezTo>
                  <a:close/>
                  <a:moveTo>
                    <a:pt x="2399" y="4737"/>
                  </a:moveTo>
                  <a:lnTo>
                    <a:pt x="2399" y="9012"/>
                  </a:lnTo>
                  <a:cubicBezTo>
                    <a:pt x="2184" y="8838"/>
                    <a:pt x="1886" y="8756"/>
                    <a:pt x="1589" y="8756"/>
                  </a:cubicBezTo>
                  <a:lnTo>
                    <a:pt x="1240" y="8756"/>
                  </a:lnTo>
                  <a:lnTo>
                    <a:pt x="1240" y="4993"/>
                  </a:lnTo>
                  <a:lnTo>
                    <a:pt x="1589" y="4993"/>
                  </a:lnTo>
                  <a:cubicBezTo>
                    <a:pt x="1886" y="4993"/>
                    <a:pt x="2184" y="4870"/>
                    <a:pt x="2399" y="4737"/>
                  </a:cubicBezTo>
                  <a:close/>
                  <a:moveTo>
                    <a:pt x="1589" y="9350"/>
                  </a:moveTo>
                  <a:cubicBezTo>
                    <a:pt x="2009" y="9350"/>
                    <a:pt x="2399" y="9688"/>
                    <a:pt x="2399" y="10119"/>
                  </a:cubicBezTo>
                  <a:cubicBezTo>
                    <a:pt x="2399" y="10591"/>
                    <a:pt x="2050" y="10929"/>
                    <a:pt x="1589" y="10929"/>
                  </a:cubicBezTo>
                  <a:lnTo>
                    <a:pt x="605" y="10929"/>
                  </a:lnTo>
                  <a:lnTo>
                    <a:pt x="605" y="9350"/>
                  </a:lnTo>
                  <a:close/>
                  <a:moveTo>
                    <a:pt x="2399" y="11277"/>
                  </a:moveTo>
                  <a:lnTo>
                    <a:pt x="2399" y="13153"/>
                  </a:lnTo>
                  <a:lnTo>
                    <a:pt x="1240" y="13153"/>
                  </a:lnTo>
                  <a:lnTo>
                    <a:pt x="1240" y="11534"/>
                  </a:lnTo>
                  <a:lnTo>
                    <a:pt x="1589" y="11534"/>
                  </a:lnTo>
                  <a:cubicBezTo>
                    <a:pt x="1886" y="11534"/>
                    <a:pt x="2184" y="11441"/>
                    <a:pt x="2399" y="11277"/>
                  </a:cubicBezTo>
                  <a:close/>
                  <a:moveTo>
                    <a:pt x="11154" y="595"/>
                  </a:moveTo>
                  <a:lnTo>
                    <a:pt x="11154" y="4819"/>
                  </a:lnTo>
                  <a:lnTo>
                    <a:pt x="10385" y="4819"/>
                  </a:lnTo>
                  <a:cubicBezTo>
                    <a:pt x="9226" y="4819"/>
                    <a:pt x="8293" y="5762"/>
                    <a:pt x="8334" y="6921"/>
                  </a:cubicBezTo>
                  <a:cubicBezTo>
                    <a:pt x="8334" y="8028"/>
                    <a:pt x="9226" y="8920"/>
                    <a:pt x="10385" y="8920"/>
                  </a:cubicBezTo>
                  <a:lnTo>
                    <a:pt x="11154" y="8920"/>
                  </a:lnTo>
                  <a:lnTo>
                    <a:pt x="11154" y="13194"/>
                  </a:lnTo>
                  <a:lnTo>
                    <a:pt x="2993" y="13194"/>
                  </a:lnTo>
                  <a:lnTo>
                    <a:pt x="2993" y="595"/>
                  </a:lnTo>
                  <a:close/>
                  <a:moveTo>
                    <a:pt x="943" y="1"/>
                  </a:moveTo>
                  <a:cubicBezTo>
                    <a:pt x="769" y="1"/>
                    <a:pt x="646" y="124"/>
                    <a:pt x="646" y="298"/>
                  </a:cubicBezTo>
                  <a:lnTo>
                    <a:pt x="646" y="2215"/>
                  </a:lnTo>
                  <a:lnTo>
                    <a:pt x="308" y="2215"/>
                  </a:lnTo>
                  <a:cubicBezTo>
                    <a:pt x="133" y="2215"/>
                    <a:pt x="0" y="2348"/>
                    <a:pt x="0" y="2512"/>
                  </a:cubicBezTo>
                  <a:lnTo>
                    <a:pt x="0" y="4696"/>
                  </a:lnTo>
                  <a:cubicBezTo>
                    <a:pt x="0" y="4819"/>
                    <a:pt x="133" y="4993"/>
                    <a:pt x="308" y="4993"/>
                  </a:cubicBezTo>
                  <a:lnTo>
                    <a:pt x="646" y="4993"/>
                  </a:lnTo>
                  <a:lnTo>
                    <a:pt x="646" y="8756"/>
                  </a:lnTo>
                  <a:lnTo>
                    <a:pt x="308" y="8756"/>
                  </a:lnTo>
                  <a:cubicBezTo>
                    <a:pt x="133" y="8756"/>
                    <a:pt x="0" y="8879"/>
                    <a:pt x="0" y="9053"/>
                  </a:cubicBezTo>
                  <a:lnTo>
                    <a:pt x="0" y="11226"/>
                  </a:lnTo>
                  <a:cubicBezTo>
                    <a:pt x="0" y="11400"/>
                    <a:pt x="133" y="11534"/>
                    <a:pt x="308" y="11534"/>
                  </a:cubicBezTo>
                  <a:lnTo>
                    <a:pt x="646" y="11534"/>
                  </a:lnTo>
                  <a:lnTo>
                    <a:pt x="646" y="13451"/>
                  </a:lnTo>
                  <a:cubicBezTo>
                    <a:pt x="646" y="13625"/>
                    <a:pt x="769" y="13748"/>
                    <a:pt x="943" y="13748"/>
                  </a:cubicBezTo>
                  <a:lnTo>
                    <a:pt x="11451" y="13748"/>
                  </a:lnTo>
                  <a:cubicBezTo>
                    <a:pt x="11625" y="13748"/>
                    <a:pt x="11748" y="13625"/>
                    <a:pt x="11748" y="13451"/>
                  </a:cubicBezTo>
                  <a:lnTo>
                    <a:pt x="11748" y="8879"/>
                  </a:lnTo>
                  <a:cubicBezTo>
                    <a:pt x="12353" y="8879"/>
                    <a:pt x="12866" y="8407"/>
                    <a:pt x="12866" y="7771"/>
                  </a:cubicBezTo>
                  <a:lnTo>
                    <a:pt x="12866" y="5936"/>
                  </a:lnTo>
                  <a:cubicBezTo>
                    <a:pt x="12866" y="5332"/>
                    <a:pt x="12353" y="4870"/>
                    <a:pt x="11748" y="4819"/>
                  </a:cubicBezTo>
                  <a:lnTo>
                    <a:pt x="11748" y="298"/>
                  </a:lnTo>
                  <a:cubicBezTo>
                    <a:pt x="11748" y="124"/>
                    <a:pt x="11625" y="1"/>
                    <a:pt x="1145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7"/>
            <p:cNvSpPr/>
            <p:nvPr/>
          </p:nvSpPr>
          <p:spPr>
            <a:xfrm>
              <a:off x="4126563" y="2048350"/>
              <a:ext cx="92050" cy="14875"/>
            </a:xfrm>
            <a:custGeom>
              <a:avLst/>
              <a:gdLst/>
              <a:ahLst/>
              <a:cxnLst/>
              <a:rect l="l" t="t" r="r" b="b"/>
              <a:pathLst>
                <a:path w="3682" h="595" extrusionOk="0">
                  <a:moveTo>
                    <a:pt x="308" y="0"/>
                  </a:moveTo>
                  <a:cubicBezTo>
                    <a:pt x="134" y="0"/>
                    <a:pt x="1" y="123"/>
                    <a:pt x="1" y="338"/>
                  </a:cubicBezTo>
                  <a:cubicBezTo>
                    <a:pt x="52" y="472"/>
                    <a:pt x="175" y="595"/>
                    <a:pt x="308" y="595"/>
                  </a:cubicBezTo>
                  <a:lnTo>
                    <a:pt x="3384" y="595"/>
                  </a:lnTo>
                  <a:cubicBezTo>
                    <a:pt x="3548" y="595"/>
                    <a:pt x="3681" y="420"/>
                    <a:pt x="3681" y="256"/>
                  </a:cubicBezTo>
                  <a:cubicBezTo>
                    <a:pt x="3640" y="82"/>
                    <a:pt x="3507" y="0"/>
                    <a:pt x="338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7"/>
            <p:cNvSpPr/>
            <p:nvPr/>
          </p:nvSpPr>
          <p:spPr>
            <a:xfrm>
              <a:off x="4137338" y="2092175"/>
              <a:ext cx="70500" cy="14875"/>
            </a:xfrm>
            <a:custGeom>
              <a:avLst/>
              <a:gdLst/>
              <a:ahLst/>
              <a:cxnLst/>
              <a:rect l="l" t="t" r="r" b="b"/>
              <a:pathLst>
                <a:path w="2820" h="595" extrusionOk="0">
                  <a:moveTo>
                    <a:pt x="298" y="0"/>
                  </a:moveTo>
                  <a:cubicBezTo>
                    <a:pt x="134" y="0"/>
                    <a:pt x="0" y="123"/>
                    <a:pt x="41" y="338"/>
                  </a:cubicBezTo>
                  <a:cubicBezTo>
                    <a:pt x="41" y="461"/>
                    <a:pt x="175" y="595"/>
                    <a:pt x="339" y="595"/>
                  </a:cubicBezTo>
                  <a:lnTo>
                    <a:pt x="2522" y="595"/>
                  </a:lnTo>
                  <a:cubicBezTo>
                    <a:pt x="2697" y="595"/>
                    <a:pt x="2820" y="420"/>
                    <a:pt x="2820" y="205"/>
                  </a:cubicBezTo>
                  <a:cubicBezTo>
                    <a:pt x="2779" y="82"/>
                    <a:pt x="2645" y="0"/>
                    <a:pt x="2481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57"/>
          <p:cNvGrpSpPr/>
          <p:nvPr/>
        </p:nvGrpSpPr>
        <p:grpSpPr>
          <a:xfrm>
            <a:off x="1323946" y="2978275"/>
            <a:ext cx="343950" cy="343725"/>
            <a:chOff x="3287238" y="1976825"/>
            <a:chExt cx="343950" cy="343725"/>
          </a:xfrm>
        </p:grpSpPr>
        <p:sp>
          <p:nvSpPr>
            <p:cNvPr id="820" name="Google Shape;820;p57"/>
            <p:cNvSpPr/>
            <p:nvPr/>
          </p:nvSpPr>
          <p:spPr>
            <a:xfrm>
              <a:off x="3339763" y="2075000"/>
              <a:ext cx="43600" cy="14875"/>
            </a:xfrm>
            <a:custGeom>
              <a:avLst/>
              <a:gdLst/>
              <a:ahLst/>
              <a:cxnLst/>
              <a:rect l="l" t="t" r="r" b="b"/>
              <a:pathLst>
                <a:path w="1744" h="595" extrusionOk="0">
                  <a:moveTo>
                    <a:pt x="1" y="0"/>
                  </a:moveTo>
                  <a:lnTo>
                    <a:pt x="1" y="595"/>
                  </a:lnTo>
                  <a:lnTo>
                    <a:pt x="1744" y="595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7"/>
            <p:cNvSpPr/>
            <p:nvPr/>
          </p:nvSpPr>
          <p:spPr>
            <a:xfrm>
              <a:off x="3339763" y="2115475"/>
              <a:ext cx="43600" cy="15150"/>
            </a:xfrm>
            <a:custGeom>
              <a:avLst/>
              <a:gdLst/>
              <a:ahLst/>
              <a:cxnLst/>
              <a:rect l="l" t="t" r="r" b="b"/>
              <a:pathLst>
                <a:path w="1744" h="606" extrusionOk="0">
                  <a:moveTo>
                    <a:pt x="1" y="1"/>
                  </a:moveTo>
                  <a:lnTo>
                    <a:pt x="1" y="606"/>
                  </a:lnTo>
                  <a:lnTo>
                    <a:pt x="1744" y="606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7"/>
            <p:cNvSpPr/>
            <p:nvPr/>
          </p:nvSpPr>
          <p:spPr>
            <a:xfrm>
              <a:off x="3427163" y="2051425"/>
              <a:ext cx="43850" cy="13850"/>
            </a:xfrm>
            <a:custGeom>
              <a:avLst/>
              <a:gdLst/>
              <a:ahLst/>
              <a:cxnLst/>
              <a:rect l="l" t="t" r="r" b="b"/>
              <a:pathLst>
                <a:path w="1754" h="554" extrusionOk="0">
                  <a:moveTo>
                    <a:pt x="1" y="0"/>
                  </a:moveTo>
                  <a:lnTo>
                    <a:pt x="1" y="554"/>
                  </a:lnTo>
                  <a:lnTo>
                    <a:pt x="1754" y="554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7"/>
            <p:cNvSpPr/>
            <p:nvPr/>
          </p:nvSpPr>
          <p:spPr>
            <a:xfrm>
              <a:off x="3427163" y="2090875"/>
              <a:ext cx="43850" cy="15150"/>
            </a:xfrm>
            <a:custGeom>
              <a:avLst/>
              <a:gdLst/>
              <a:ahLst/>
              <a:cxnLst/>
              <a:rect l="l" t="t" r="r" b="b"/>
              <a:pathLst>
                <a:path w="1754" h="606" extrusionOk="0">
                  <a:moveTo>
                    <a:pt x="1" y="1"/>
                  </a:moveTo>
                  <a:lnTo>
                    <a:pt x="1" y="606"/>
                  </a:lnTo>
                  <a:lnTo>
                    <a:pt x="1754" y="60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7"/>
            <p:cNvSpPr/>
            <p:nvPr/>
          </p:nvSpPr>
          <p:spPr>
            <a:xfrm>
              <a:off x="3287238" y="1976825"/>
              <a:ext cx="343950" cy="343725"/>
            </a:xfrm>
            <a:custGeom>
              <a:avLst/>
              <a:gdLst/>
              <a:ahLst/>
              <a:cxnLst/>
              <a:rect l="l" t="t" r="r" b="b"/>
              <a:pathLst>
                <a:path w="13758" h="13749" extrusionOk="0">
                  <a:moveTo>
                    <a:pt x="8806" y="2984"/>
                  </a:moveTo>
                  <a:lnTo>
                    <a:pt x="11328" y="10888"/>
                  </a:lnTo>
                  <a:lnTo>
                    <a:pt x="10211" y="11318"/>
                  </a:lnTo>
                  <a:lnTo>
                    <a:pt x="7740" y="3415"/>
                  </a:lnTo>
                  <a:lnTo>
                    <a:pt x="8806" y="2984"/>
                  </a:lnTo>
                  <a:close/>
                  <a:moveTo>
                    <a:pt x="3547" y="1744"/>
                  </a:moveTo>
                  <a:lnTo>
                    <a:pt x="3547" y="2471"/>
                  </a:lnTo>
                  <a:lnTo>
                    <a:pt x="3547" y="2769"/>
                  </a:lnTo>
                  <a:lnTo>
                    <a:pt x="3547" y="11400"/>
                  </a:lnTo>
                  <a:lnTo>
                    <a:pt x="2399" y="11400"/>
                  </a:lnTo>
                  <a:lnTo>
                    <a:pt x="2399" y="1744"/>
                  </a:lnTo>
                  <a:close/>
                  <a:moveTo>
                    <a:pt x="5300" y="3076"/>
                  </a:moveTo>
                  <a:lnTo>
                    <a:pt x="5300" y="11400"/>
                  </a:lnTo>
                  <a:lnTo>
                    <a:pt x="4152" y="11400"/>
                  </a:lnTo>
                  <a:lnTo>
                    <a:pt x="4152" y="3076"/>
                  </a:lnTo>
                  <a:close/>
                  <a:moveTo>
                    <a:pt x="7053" y="595"/>
                  </a:moveTo>
                  <a:lnTo>
                    <a:pt x="7053" y="11400"/>
                  </a:lnTo>
                  <a:lnTo>
                    <a:pt x="5895" y="11400"/>
                  </a:lnTo>
                  <a:lnTo>
                    <a:pt x="5895" y="2471"/>
                  </a:lnTo>
                  <a:lnTo>
                    <a:pt x="5895" y="595"/>
                  </a:lnTo>
                  <a:close/>
                  <a:moveTo>
                    <a:pt x="7648" y="5127"/>
                  </a:moveTo>
                  <a:lnTo>
                    <a:pt x="9657" y="11400"/>
                  </a:lnTo>
                  <a:lnTo>
                    <a:pt x="7648" y="11400"/>
                  </a:lnTo>
                  <a:lnTo>
                    <a:pt x="7648" y="5127"/>
                  </a:lnTo>
                  <a:close/>
                  <a:moveTo>
                    <a:pt x="13163" y="8499"/>
                  </a:moveTo>
                  <a:lnTo>
                    <a:pt x="13163" y="13153"/>
                  </a:lnTo>
                  <a:lnTo>
                    <a:pt x="605" y="13153"/>
                  </a:lnTo>
                  <a:lnTo>
                    <a:pt x="605" y="8499"/>
                  </a:lnTo>
                  <a:lnTo>
                    <a:pt x="1753" y="8499"/>
                  </a:lnTo>
                  <a:lnTo>
                    <a:pt x="1753" y="11698"/>
                  </a:lnTo>
                  <a:cubicBezTo>
                    <a:pt x="1753" y="11831"/>
                    <a:pt x="1887" y="11995"/>
                    <a:pt x="2051" y="11995"/>
                  </a:cubicBezTo>
                  <a:lnTo>
                    <a:pt x="11666" y="11995"/>
                  </a:lnTo>
                  <a:cubicBezTo>
                    <a:pt x="11841" y="11995"/>
                    <a:pt x="11964" y="11831"/>
                    <a:pt x="11964" y="11698"/>
                  </a:cubicBezTo>
                  <a:lnTo>
                    <a:pt x="11964" y="8499"/>
                  </a:lnTo>
                  <a:close/>
                  <a:moveTo>
                    <a:pt x="5598" y="1"/>
                  </a:moveTo>
                  <a:cubicBezTo>
                    <a:pt x="5434" y="1"/>
                    <a:pt x="5300" y="124"/>
                    <a:pt x="5300" y="298"/>
                  </a:cubicBezTo>
                  <a:lnTo>
                    <a:pt x="5300" y="2471"/>
                  </a:lnTo>
                  <a:lnTo>
                    <a:pt x="4152" y="2471"/>
                  </a:lnTo>
                  <a:lnTo>
                    <a:pt x="4152" y="1446"/>
                  </a:lnTo>
                  <a:cubicBezTo>
                    <a:pt x="4152" y="1323"/>
                    <a:pt x="4019" y="1149"/>
                    <a:pt x="3845" y="1149"/>
                  </a:cubicBezTo>
                  <a:lnTo>
                    <a:pt x="2102" y="1149"/>
                  </a:lnTo>
                  <a:cubicBezTo>
                    <a:pt x="1928" y="1149"/>
                    <a:pt x="1794" y="1323"/>
                    <a:pt x="1794" y="1446"/>
                  </a:cubicBezTo>
                  <a:lnTo>
                    <a:pt x="1794" y="7894"/>
                  </a:lnTo>
                  <a:lnTo>
                    <a:pt x="308" y="7894"/>
                  </a:lnTo>
                  <a:cubicBezTo>
                    <a:pt x="134" y="7894"/>
                    <a:pt x="0" y="8028"/>
                    <a:pt x="0" y="8202"/>
                  </a:cubicBezTo>
                  <a:lnTo>
                    <a:pt x="0" y="13451"/>
                  </a:lnTo>
                  <a:cubicBezTo>
                    <a:pt x="0" y="13625"/>
                    <a:pt x="134" y="13748"/>
                    <a:pt x="308" y="13748"/>
                  </a:cubicBezTo>
                  <a:lnTo>
                    <a:pt x="13460" y="13748"/>
                  </a:lnTo>
                  <a:cubicBezTo>
                    <a:pt x="13635" y="13748"/>
                    <a:pt x="13758" y="13625"/>
                    <a:pt x="13758" y="13451"/>
                  </a:cubicBezTo>
                  <a:lnTo>
                    <a:pt x="13758" y="8202"/>
                  </a:lnTo>
                  <a:cubicBezTo>
                    <a:pt x="13758" y="8028"/>
                    <a:pt x="13635" y="7894"/>
                    <a:pt x="13460" y="7894"/>
                  </a:cubicBezTo>
                  <a:lnTo>
                    <a:pt x="11666" y="7894"/>
                  </a:lnTo>
                  <a:cubicBezTo>
                    <a:pt x="11492" y="7894"/>
                    <a:pt x="11369" y="8028"/>
                    <a:pt x="11369" y="8202"/>
                  </a:cubicBezTo>
                  <a:lnTo>
                    <a:pt x="11369" y="9135"/>
                  </a:lnTo>
                  <a:lnTo>
                    <a:pt x="9278" y="2512"/>
                  </a:lnTo>
                  <a:cubicBezTo>
                    <a:pt x="9227" y="2430"/>
                    <a:pt x="9186" y="2389"/>
                    <a:pt x="9104" y="2348"/>
                  </a:cubicBezTo>
                  <a:cubicBezTo>
                    <a:pt x="9022" y="2307"/>
                    <a:pt x="8929" y="2307"/>
                    <a:pt x="8888" y="2307"/>
                  </a:cubicBezTo>
                  <a:lnTo>
                    <a:pt x="7648" y="2820"/>
                  </a:lnTo>
                  <a:lnTo>
                    <a:pt x="7648" y="298"/>
                  </a:lnTo>
                  <a:cubicBezTo>
                    <a:pt x="7648" y="124"/>
                    <a:pt x="7484" y="1"/>
                    <a:pt x="735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25" name="Google Shape;825;p57"/>
          <p:cNvCxnSpPr>
            <a:stCxn id="793" idx="2"/>
            <a:endCxn id="792" idx="0"/>
          </p:cNvCxnSpPr>
          <p:nvPr/>
        </p:nvCxnSpPr>
        <p:spPr>
          <a:xfrm>
            <a:off x="1495925" y="1840663"/>
            <a:ext cx="0" cy="105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57"/>
          <p:cNvCxnSpPr>
            <a:stCxn id="792" idx="2"/>
          </p:cNvCxnSpPr>
          <p:nvPr/>
        </p:nvCxnSpPr>
        <p:spPr>
          <a:xfrm>
            <a:off x="1495925" y="3408275"/>
            <a:ext cx="0" cy="177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57"/>
          <p:cNvCxnSpPr>
            <a:stCxn id="791" idx="2"/>
            <a:endCxn id="790" idx="0"/>
          </p:cNvCxnSpPr>
          <p:nvPr/>
        </p:nvCxnSpPr>
        <p:spPr>
          <a:xfrm>
            <a:off x="4871975" y="1840663"/>
            <a:ext cx="0" cy="105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57"/>
          <p:cNvCxnSpPr>
            <a:stCxn id="790" idx="2"/>
          </p:cNvCxnSpPr>
          <p:nvPr/>
        </p:nvCxnSpPr>
        <p:spPr>
          <a:xfrm>
            <a:off x="4871975" y="3408275"/>
            <a:ext cx="0" cy="178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5"/>
          <p:cNvCxnSpPr>
            <a:cxnSpLocks/>
            <a:stCxn id="313" idx="1"/>
          </p:cNvCxnSpPr>
          <p:nvPr/>
        </p:nvCxnSpPr>
        <p:spPr>
          <a:xfrm flipH="1">
            <a:off x="-167825" y="3160425"/>
            <a:ext cx="36768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5"/>
          <p:cNvCxnSpPr>
            <a:stCxn id="307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Scalability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6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701892" y="1845098"/>
            <a:ext cx="2479065" cy="730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of Scalability in HPC</a:t>
            </a:r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01892" y="3598886"/>
            <a:ext cx="2305500" cy="746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 for Achieving Scalability</a:t>
            </a:r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8"/>
          </p:nvPr>
        </p:nvSpPr>
        <p:spPr>
          <a:xfrm>
            <a:off x="3362450" y="3598886"/>
            <a:ext cx="2305500" cy="746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Task Allocation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3362450" y="1845098"/>
            <a:ext cx="2305500" cy="9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in Scaling Algorithms and Architectures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6061700" y="1850161"/>
            <a:ext cx="2305500" cy="744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Difficulties in Handling Larger Workloads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9"/>
          <p:cNvSpPr txBox="1">
            <a:spLocks noGrp="1"/>
          </p:cNvSpPr>
          <p:nvPr>
            <p:ph type="title"/>
          </p:nvPr>
        </p:nvSpPr>
        <p:spPr>
          <a:xfrm>
            <a:off x="630822" y="999460"/>
            <a:ext cx="7187693" cy="1058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HPC AS A SERVICE ON CLOUD COMPUTING</a:t>
            </a:r>
            <a:endParaRPr dirty="0"/>
          </a:p>
        </p:txBody>
      </p:sp>
      <p:pic>
        <p:nvPicPr>
          <p:cNvPr id="2" name="Picture 2" descr="The Take Over of Cloud Computing. What is Cloud Computing? | by Carmen  Zhang | Medium">
            <a:extLst>
              <a:ext uri="{FF2B5EF4-FFF2-40B4-BE49-F238E27FC236}">
                <a16:creationId xmlns:a16="http://schemas.microsoft.com/office/drawing/2014/main" id="{47429BB2-3410-E3D2-1B6A-84307FC46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" b="3515"/>
          <a:stretch>
            <a:fillRect/>
          </a:stretch>
        </p:blipFill>
        <p:spPr bwMode="auto">
          <a:xfrm>
            <a:off x="4224668" y="2057963"/>
            <a:ext cx="3880276" cy="218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9"/>
          <p:cNvSpPr txBox="1">
            <a:spLocks noGrp="1"/>
          </p:cNvSpPr>
          <p:nvPr>
            <p:ph type="title"/>
          </p:nvPr>
        </p:nvSpPr>
        <p:spPr>
          <a:xfrm>
            <a:off x="630821" y="1169582"/>
            <a:ext cx="7187693" cy="746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ENERGY DEMAND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85230-968B-E43B-42F8-FA3759FB2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407" y="1967013"/>
            <a:ext cx="3493257" cy="25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5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Parallelism and Concurrency</a:t>
            </a:r>
            <a:endParaRPr dirty="0"/>
          </a:p>
        </p:txBody>
      </p:sp>
      <p:sp>
        <p:nvSpPr>
          <p:cNvPr id="646" name="Google Shape;646;p52"/>
          <p:cNvSpPr txBox="1">
            <a:spLocks noGrp="1"/>
          </p:cNvSpPr>
          <p:nvPr>
            <p:ph type="subTitle" idx="1"/>
          </p:nvPr>
        </p:nvSpPr>
        <p:spPr>
          <a:xfrm>
            <a:off x="4651200" y="1346692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432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Strategies for Enhancing Parallelism: Task Parallelism </a:t>
            </a:r>
          </a:p>
          <a:p>
            <a:pPr marL="31432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endParaRPr lang="en-US" sz="1600" b="1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1432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Strategies for Enhancing Parallelism: Data Parallelism and Synchronization </a:t>
            </a:r>
          </a:p>
        </p:txBody>
      </p:sp>
      <p:sp>
        <p:nvSpPr>
          <p:cNvPr id="647" name="Google Shape;647;p52"/>
          <p:cNvSpPr txBox="1">
            <a:spLocks noGrp="1"/>
          </p:cNvSpPr>
          <p:nvPr>
            <p:ph type="subTitle" idx="2"/>
          </p:nvPr>
        </p:nvSpPr>
        <p:spPr>
          <a:xfrm>
            <a:off x="719933" y="1346692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Parallel Processing in HPC </a:t>
            </a:r>
          </a:p>
          <a:p>
            <a:pPr marL="25717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endParaRPr lang="en-US" sz="1600" b="1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in Designing Algorithms for Parallel Execution </a:t>
            </a:r>
          </a:p>
          <a:p>
            <a:pPr marL="25717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endParaRPr lang="en-US" sz="1600" b="1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Concurrency and Efficient Communication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Macintosh PowerPoint</Application>
  <PresentationFormat>On-screen Show 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Lato</vt:lpstr>
      <vt:lpstr>Hanken Grotesk</vt:lpstr>
      <vt:lpstr>Calibri</vt:lpstr>
      <vt:lpstr>Figtree Black</vt:lpstr>
      <vt:lpstr>Hanken Grotesk Light</vt:lpstr>
      <vt:lpstr>Elegant Black &amp; White Thesis Defense by Slidesgo</vt:lpstr>
      <vt:lpstr>High Performance Computing</vt:lpstr>
      <vt:lpstr>Contents of this template</vt:lpstr>
      <vt:lpstr>Introduction</vt:lpstr>
      <vt:lpstr>Background of HPC</vt:lpstr>
      <vt:lpstr>Research Methodology</vt:lpstr>
      <vt:lpstr>Scalability</vt:lpstr>
      <vt:lpstr>HPC AS A SERVICE ON CLOUD COMPUTING</vt:lpstr>
      <vt:lpstr>ENERGY DEMAND</vt:lpstr>
      <vt:lpstr>Parallelism and Concurrency</vt:lpstr>
      <vt:lpstr>Software Challenges</vt:lpstr>
      <vt:lpstr>Algorithm Design and Optimization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Computing</dc:title>
  <cp:lastModifiedBy>Saqlain Patel Mohammed</cp:lastModifiedBy>
  <cp:revision>2</cp:revision>
  <dcterms:modified xsi:type="dcterms:W3CDTF">2024-05-09T02:04:26Z</dcterms:modified>
</cp:coreProperties>
</file>