
<file path=[Content_Types].xml><?xml version="1.0" encoding="utf-8"?>
<Types xmlns="http://schemas.openxmlformats.org/package/2006/content-types">
  <Default Extension="png" ContentType="image/png"/>
  <Default Extension="jpeg" ContentType="image/jpeg"/>
  <Default Extension="m4a" ContentType="audio/mp4"/>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58" r:id="rId1"/>
  </p:sldMasterIdLst>
  <p:notesMasterIdLst>
    <p:notesMasterId r:id="rId11"/>
  </p:notesMasterIdLst>
  <p:sldIdLst>
    <p:sldId id="264" r:id="rId2"/>
    <p:sldId id="267" r:id="rId3"/>
    <p:sldId id="273" r:id="rId4"/>
    <p:sldId id="266" r:id="rId5"/>
    <p:sldId id="268" r:id="rId6"/>
    <p:sldId id="269" r:id="rId7"/>
    <p:sldId id="270" r:id="rId8"/>
    <p:sldId id="271" r:id="rId9"/>
    <p:sldId id="272" r:id="rId10"/>
  </p:sldIdLst>
  <p:sldSz cx="14630400" cy="8229600"/>
  <p:notesSz cx="8229600" cy="14630400"/>
  <p:embeddedFontLst>
    <p:embeddedFont>
      <p:font typeface="Petrona" panose="020B0604020202020204" charset="0"/>
      <p:regular r:id="rId12"/>
    </p:embeddedFont>
    <p:embeddedFont>
      <p:font typeface="Bahnschrift Light Condensed" panose="020B0502040204020203" pitchFamily="34" charset="0"/>
      <p:regular r:id="rId13"/>
    </p:embeddedFont>
    <p:embeddedFont>
      <p:font typeface="Bahnschrift" panose="020B0502040204020203" pitchFamily="34" charset="0"/>
      <p:regular r:id="rId14"/>
      <p:bold r:id="rId15"/>
    </p:embeddedFont>
    <p:embeddedFont>
      <p:font typeface="Bahnschrift SemiBold" panose="020B0502040204020203" pitchFamily="34" charset="0"/>
      <p:bold r:id="rId16"/>
    </p:embeddedFont>
    <p:embeddedFont>
      <p:font typeface="Bahnschrift Condensed" panose="020B0502040204020203" pitchFamily="34" charset="0"/>
      <p:regular r:id="rId17"/>
      <p:bold r:id="rId18"/>
    </p:embeddedFont>
    <p:embeddedFont>
      <p:font typeface="Corbel" panose="020B0503020204020204" pitchFamily="34" charset="0"/>
      <p:regular r:id="rId19"/>
      <p:bold r:id="rId20"/>
      <p:italic r:id="rId21"/>
      <p:boldItalic r:id="rId22"/>
    </p:embeddedFont>
    <p:embeddedFont>
      <p:font typeface="DM Sans" panose="020B0604020202020204" charset="0"/>
      <p:regular r:id="rId23"/>
    </p:embeddedFont>
    <p:embeddedFont>
      <p:font typeface="Bahnschrift Light SemiCondensed" panose="020B0502040204020203" pitchFamily="34" charset="0"/>
      <p:regular r:id="rId24"/>
    </p:embeddedFont>
    <p:embeddedFont>
      <p:font typeface="Inter"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1" d="100"/>
          <a:sy n="61" d="100"/>
        </p:scale>
        <p:origin x="6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EFF419-7E85-4D5A-9B35-9B9764C127A0}"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US"/>
        </a:p>
      </dgm:t>
    </dgm:pt>
    <dgm:pt modelId="{527C525E-C52F-4C25-9875-BEA6915D6DB2}">
      <dgm:prSet phldrT="[Text]" custT="1"/>
      <dgm:spPr/>
      <dgm:t>
        <a:bodyPr/>
        <a:lstStyle/>
        <a:p>
          <a:r>
            <a:rPr lang="en-US" sz="2200" dirty="0" smtClean="0">
              <a:latin typeface="Bahnschrift" panose="020B0502040204020203" pitchFamily="34" charset="0"/>
            </a:rPr>
            <a:t>Data Integration and Management</a:t>
          </a:r>
          <a:endParaRPr lang="en-US" sz="2200" dirty="0">
            <a:latin typeface="Bahnschrift" panose="020B0502040204020203" pitchFamily="34" charset="0"/>
          </a:endParaRPr>
        </a:p>
      </dgm:t>
    </dgm:pt>
    <dgm:pt modelId="{38F533F1-EF04-42BD-A554-169A072F22DB}" type="parTrans" cxnId="{97DF90D1-1F4D-40BC-BB6C-53CC4EF2944C}">
      <dgm:prSet/>
      <dgm:spPr/>
      <dgm:t>
        <a:bodyPr/>
        <a:lstStyle/>
        <a:p>
          <a:endParaRPr lang="en-US"/>
        </a:p>
      </dgm:t>
    </dgm:pt>
    <dgm:pt modelId="{7E74D890-8839-4238-B67A-C482C74F4FD1}" type="sibTrans" cxnId="{97DF90D1-1F4D-40BC-BB6C-53CC4EF2944C}">
      <dgm:prSet/>
      <dgm:spPr/>
      <dgm:t>
        <a:bodyPr/>
        <a:lstStyle/>
        <a:p>
          <a:endParaRPr lang="en-US"/>
        </a:p>
      </dgm:t>
    </dgm:pt>
    <dgm:pt modelId="{513880CD-567E-4F8A-BD38-58C2395A37B0}">
      <dgm:prSet phldrT="[Text]" custT="1"/>
      <dgm:spPr/>
      <dgm:t>
        <a:bodyPr/>
        <a:lstStyle/>
        <a:p>
          <a:r>
            <a:rPr lang="en-US" sz="2200" dirty="0" smtClean="0">
              <a:latin typeface="Bahnschrift Condensed" panose="020B0502040204020203" pitchFamily="34" charset="0"/>
            </a:rPr>
            <a:t>Extracting data from multiple sources.</a:t>
          </a:r>
          <a:endParaRPr lang="en-US" sz="2200" dirty="0"/>
        </a:p>
      </dgm:t>
    </dgm:pt>
    <dgm:pt modelId="{964B5056-C6EB-4673-9BE9-95E929CE3198}" type="parTrans" cxnId="{A469DFE7-23FB-4B9C-A952-B8B224A92C03}">
      <dgm:prSet/>
      <dgm:spPr/>
      <dgm:t>
        <a:bodyPr/>
        <a:lstStyle/>
        <a:p>
          <a:endParaRPr lang="en-US"/>
        </a:p>
      </dgm:t>
    </dgm:pt>
    <dgm:pt modelId="{1BB39084-9855-4197-8804-3C32B3650A0D}" type="sibTrans" cxnId="{A469DFE7-23FB-4B9C-A952-B8B224A92C03}">
      <dgm:prSet/>
      <dgm:spPr/>
      <dgm:t>
        <a:bodyPr/>
        <a:lstStyle/>
        <a:p>
          <a:endParaRPr lang="en-US"/>
        </a:p>
      </dgm:t>
    </dgm:pt>
    <dgm:pt modelId="{EA024CC7-429F-4E43-9C1E-4AA51E92E5E5}">
      <dgm:prSet phldrT="[Text]" custT="1"/>
      <dgm:spPr/>
      <dgm:t>
        <a:bodyPr/>
        <a:lstStyle/>
        <a:p>
          <a:r>
            <a:rPr lang="en-US" sz="2200" dirty="0" smtClean="0">
              <a:latin typeface="Bahnschrift" panose="020B0502040204020203" pitchFamily="34" charset="0"/>
            </a:rPr>
            <a:t>Data Cleansing and Transformations</a:t>
          </a:r>
          <a:endParaRPr lang="en-US" sz="2200" dirty="0">
            <a:latin typeface="Bahnschrift" panose="020B0502040204020203" pitchFamily="34" charset="0"/>
          </a:endParaRPr>
        </a:p>
      </dgm:t>
    </dgm:pt>
    <dgm:pt modelId="{1F6FEFDE-D4C4-4F5A-8D2D-55E222BA993E}" type="parTrans" cxnId="{730A4CC7-352D-4D2F-894D-DADC01ED2DF5}">
      <dgm:prSet/>
      <dgm:spPr/>
      <dgm:t>
        <a:bodyPr/>
        <a:lstStyle/>
        <a:p>
          <a:endParaRPr lang="en-US"/>
        </a:p>
      </dgm:t>
    </dgm:pt>
    <dgm:pt modelId="{DBA129ED-9B59-43D9-B1DB-438CB9C70083}" type="sibTrans" cxnId="{730A4CC7-352D-4D2F-894D-DADC01ED2DF5}">
      <dgm:prSet/>
      <dgm:spPr/>
      <dgm:t>
        <a:bodyPr/>
        <a:lstStyle/>
        <a:p>
          <a:endParaRPr lang="en-US"/>
        </a:p>
      </dgm:t>
    </dgm:pt>
    <dgm:pt modelId="{BE1E2007-8E38-4A5A-A2F3-57544F7C1447}">
      <dgm:prSet phldrT="[Text]" custT="1"/>
      <dgm:spPr/>
      <dgm:t>
        <a:bodyPr/>
        <a:lstStyle/>
        <a:p>
          <a:r>
            <a:rPr lang="en-US" sz="2200" dirty="0" smtClean="0">
              <a:latin typeface="Bahnschrift Condensed" panose="020B0502040204020203" pitchFamily="34" charset="0"/>
            </a:rPr>
            <a:t>Data Cleansing</a:t>
          </a:r>
          <a:endParaRPr lang="en-US" sz="2200" dirty="0"/>
        </a:p>
      </dgm:t>
    </dgm:pt>
    <dgm:pt modelId="{2FE21120-B4B5-4377-8433-5713B68660F2}" type="parTrans" cxnId="{85B6EE2C-15EB-4CBF-9144-E28C33609280}">
      <dgm:prSet/>
      <dgm:spPr/>
      <dgm:t>
        <a:bodyPr/>
        <a:lstStyle/>
        <a:p>
          <a:endParaRPr lang="en-US"/>
        </a:p>
      </dgm:t>
    </dgm:pt>
    <dgm:pt modelId="{0FF1E5A5-0A8A-4DF6-8C07-CDC48A7F1844}" type="sibTrans" cxnId="{85B6EE2C-15EB-4CBF-9144-E28C33609280}">
      <dgm:prSet/>
      <dgm:spPr/>
      <dgm:t>
        <a:bodyPr/>
        <a:lstStyle/>
        <a:p>
          <a:endParaRPr lang="en-US"/>
        </a:p>
      </dgm:t>
    </dgm:pt>
    <dgm:pt modelId="{A852BEFE-6C0B-400D-AF11-986C532766D5}">
      <dgm:prSet phldrT="[Text]" custT="1"/>
      <dgm:spPr/>
      <dgm:t>
        <a:bodyPr/>
        <a:lstStyle/>
        <a:p>
          <a:r>
            <a:rPr lang="en-US" sz="2200" dirty="0" smtClean="0">
              <a:latin typeface="Bahnschrift" panose="020B0502040204020203" pitchFamily="34" charset="0"/>
            </a:rPr>
            <a:t>Big Data Analysis</a:t>
          </a:r>
          <a:endParaRPr lang="en-US" sz="2200" dirty="0">
            <a:latin typeface="Bahnschrift" panose="020B0502040204020203" pitchFamily="34" charset="0"/>
          </a:endParaRPr>
        </a:p>
      </dgm:t>
    </dgm:pt>
    <dgm:pt modelId="{7CE6377F-AC6A-4CF9-903A-CD2A2E7BBA3E}" type="parTrans" cxnId="{BCAEA5BA-222E-44BD-86D0-53495F6E7284}">
      <dgm:prSet/>
      <dgm:spPr/>
      <dgm:t>
        <a:bodyPr/>
        <a:lstStyle/>
        <a:p>
          <a:endParaRPr lang="en-US"/>
        </a:p>
      </dgm:t>
    </dgm:pt>
    <dgm:pt modelId="{A6B01C1E-0FD5-4EE0-BDE0-902FFF13782A}" type="sibTrans" cxnId="{BCAEA5BA-222E-44BD-86D0-53495F6E7284}">
      <dgm:prSet/>
      <dgm:spPr/>
      <dgm:t>
        <a:bodyPr/>
        <a:lstStyle/>
        <a:p>
          <a:endParaRPr lang="en-US"/>
        </a:p>
      </dgm:t>
    </dgm:pt>
    <dgm:pt modelId="{4C1ACF0B-AC96-4A43-9E3C-10720D22529B}">
      <dgm:prSet phldrT="[Text]" custT="1"/>
      <dgm:spPr/>
      <dgm:t>
        <a:bodyPr/>
        <a:lstStyle/>
        <a:p>
          <a:r>
            <a:rPr lang="en-US" sz="2200" dirty="0" smtClean="0">
              <a:latin typeface="Bahnschrift Condensed" panose="020B0502040204020203" pitchFamily="34" charset="0"/>
            </a:rPr>
            <a:t>Performing Data Science and ML activities to derive useful insights. </a:t>
          </a:r>
          <a:endParaRPr lang="en-US" sz="2200" dirty="0"/>
        </a:p>
      </dgm:t>
    </dgm:pt>
    <dgm:pt modelId="{43D1792E-A9AE-4136-9444-09988EF48139}" type="parTrans" cxnId="{08E974DD-B6C9-4A5F-8E88-BFCB622773F5}">
      <dgm:prSet/>
      <dgm:spPr/>
      <dgm:t>
        <a:bodyPr/>
        <a:lstStyle/>
        <a:p>
          <a:endParaRPr lang="en-US"/>
        </a:p>
      </dgm:t>
    </dgm:pt>
    <dgm:pt modelId="{6DA03541-CF6E-40DA-8CC4-1ACC9D568924}" type="sibTrans" cxnId="{08E974DD-B6C9-4A5F-8E88-BFCB622773F5}">
      <dgm:prSet/>
      <dgm:spPr/>
      <dgm:t>
        <a:bodyPr/>
        <a:lstStyle/>
        <a:p>
          <a:endParaRPr lang="en-US"/>
        </a:p>
      </dgm:t>
    </dgm:pt>
    <dgm:pt modelId="{89AA360E-E059-45BB-9195-5774AD35E8FB}">
      <dgm:prSet phldrT="[Text]" custT="1"/>
      <dgm:spPr/>
      <dgm:t>
        <a:bodyPr/>
        <a:lstStyle/>
        <a:p>
          <a:r>
            <a:rPr lang="en-US" sz="2200" dirty="0" smtClean="0">
              <a:latin typeface="Bahnschrift Condensed" panose="020B0502040204020203" pitchFamily="34" charset="0"/>
            </a:rPr>
            <a:t>Data Storage into suitable data sources </a:t>
          </a:r>
          <a:endParaRPr lang="en-US" sz="2200" dirty="0"/>
        </a:p>
      </dgm:t>
    </dgm:pt>
    <dgm:pt modelId="{4E6786E2-F24C-47EF-8EA0-06319C05DB7C}" type="parTrans" cxnId="{CD9E3C7D-4CE4-4935-B162-DA1744ACC90B}">
      <dgm:prSet/>
      <dgm:spPr/>
      <dgm:t>
        <a:bodyPr/>
        <a:lstStyle/>
        <a:p>
          <a:endParaRPr lang="en-US"/>
        </a:p>
      </dgm:t>
    </dgm:pt>
    <dgm:pt modelId="{D92D8128-4289-4BF2-A740-4DE64FC28E04}" type="sibTrans" cxnId="{CD9E3C7D-4CE4-4935-B162-DA1744ACC90B}">
      <dgm:prSet/>
      <dgm:spPr/>
      <dgm:t>
        <a:bodyPr/>
        <a:lstStyle/>
        <a:p>
          <a:endParaRPr lang="en-US"/>
        </a:p>
      </dgm:t>
    </dgm:pt>
    <dgm:pt modelId="{7B71A555-5162-4608-AB8C-4469F56BE3AF}">
      <dgm:prSet phldrT="[Text]" custT="1"/>
      <dgm:spPr/>
      <dgm:t>
        <a:bodyPr/>
        <a:lstStyle/>
        <a:p>
          <a:r>
            <a:rPr lang="en-US" sz="2200" dirty="0" smtClean="0">
              <a:latin typeface="Bahnschrift Condensed" panose="020B0502040204020203" pitchFamily="34" charset="0"/>
            </a:rPr>
            <a:t>Using Visualization tools for reporting </a:t>
          </a:r>
          <a:endParaRPr lang="en-US" sz="2200" dirty="0"/>
        </a:p>
      </dgm:t>
    </dgm:pt>
    <dgm:pt modelId="{F432483E-8955-4B28-A339-3CDCC6883DF7}" type="parTrans" cxnId="{9CA8667C-F1FD-45C1-A728-6E475A532B81}">
      <dgm:prSet/>
      <dgm:spPr/>
      <dgm:t>
        <a:bodyPr/>
        <a:lstStyle/>
        <a:p>
          <a:endParaRPr lang="en-US"/>
        </a:p>
      </dgm:t>
    </dgm:pt>
    <dgm:pt modelId="{6F94887C-2E00-480C-A68F-9572FC47F12F}" type="sibTrans" cxnId="{9CA8667C-F1FD-45C1-A728-6E475A532B81}">
      <dgm:prSet/>
      <dgm:spPr/>
      <dgm:t>
        <a:bodyPr/>
        <a:lstStyle/>
        <a:p>
          <a:endParaRPr lang="en-US"/>
        </a:p>
      </dgm:t>
    </dgm:pt>
    <dgm:pt modelId="{159F6F58-2CFA-453E-BE8F-2E0DD8C370CD}">
      <dgm:prSet phldrT="[Text]" custT="1"/>
      <dgm:spPr/>
      <dgm:t>
        <a:bodyPr/>
        <a:lstStyle/>
        <a:p>
          <a:r>
            <a:rPr lang="en-US" sz="2200" dirty="0" smtClean="0">
              <a:latin typeface="Bahnschrift Condensed" panose="020B0502040204020203" pitchFamily="34" charset="0"/>
            </a:rPr>
            <a:t>Implementing data transformations as per business logic.</a:t>
          </a:r>
          <a:endParaRPr lang="en-US" sz="2200" dirty="0"/>
        </a:p>
      </dgm:t>
    </dgm:pt>
    <dgm:pt modelId="{6DD33413-FA57-4B10-B8F6-F1839249A843}" type="parTrans" cxnId="{ED99F4A8-F867-4C22-9972-A7DD2F562578}">
      <dgm:prSet/>
      <dgm:spPr/>
      <dgm:t>
        <a:bodyPr/>
        <a:lstStyle/>
        <a:p>
          <a:endParaRPr lang="en-US"/>
        </a:p>
      </dgm:t>
    </dgm:pt>
    <dgm:pt modelId="{59CC2AD5-A7A3-4AC2-86A2-EC3439C73762}" type="sibTrans" cxnId="{ED99F4A8-F867-4C22-9972-A7DD2F562578}">
      <dgm:prSet/>
      <dgm:spPr/>
      <dgm:t>
        <a:bodyPr/>
        <a:lstStyle/>
        <a:p>
          <a:endParaRPr lang="en-US"/>
        </a:p>
      </dgm:t>
    </dgm:pt>
    <dgm:pt modelId="{AA3CDDBA-D18E-45F6-BE50-9D7574E84CBE}">
      <dgm:prSet phldrT="[Text]" custT="1"/>
      <dgm:spPr/>
      <dgm:t>
        <a:bodyPr/>
        <a:lstStyle/>
        <a:p>
          <a:endParaRPr lang="en-US" sz="2200" dirty="0"/>
        </a:p>
      </dgm:t>
    </dgm:pt>
    <dgm:pt modelId="{D69109B9-2F27-4DA3-B619-FD2FB8D1E36C}" type="parTrans" cxnId="{825B02F9-D640-4612-93FC-7B433B099A2E}">
      <dgm:prSet/>
      <dgm:spPr/>
      <dgm:t>
        <a:bodyPr/>
        <a:lstStyle/>
        <a:p>
          <a:endParaRPr lang="en-US"/>
        </a:p>
      </dgm:t>
    </dgm:pt>
    <dgm:pt modelId="{69345230-2F01-4876-A14F-DD1C2195887E}" type="sibTrans" cxnId="{825B02F9-D640-4612-93FC-7B433B099A2E}">
      <dgm:prSet/>
      <dgm:spPr/>
      <dgm:t>
        <a:bodyPr/>
        <a:lstStyle/>
        <a:p>
          <a:endParaRPr lang="en-US"/>
        </a:p>
      </dgm:t>
    </dgm:pt>
    <dgm:pt modelId="{4B4B8A95-0F78-4DD7-BED4-CBF989361890}">
      <dgm:prSet phldrT="[Text]" custT="1"/>
      <dgm:spPr/>
      <dgm:t>
        <a:bodyPr/>
        <a:lstStyle/>
        <a:p>
          <a:endParaRPr lang="en-US" sz="2200" dirty="0"/>
        </a:p>
      </dgm:t>
    </dgm:pt>
    <dgm:pt modelId="{70C06A34-6A7C-4CB9-B5C9-966016B86050}" type="parTrans" cxnId="{53CFF1C7-EAC2-4C83-9AB4-15882D965C7C}">
      <dgm:prSet/>
      <dgm:spPr/>
      <dgm:t>
        <a:bodyPr/>
        <a:lstStyle/>
        <a:p>
          <a:endParaRPr lang="en-US"/>
        </a:p>
      </dgm:t>
    </dgm:pt>
    <dgm:pt modelId="{E70203AE-6187-403F-A1FF-300CED2C9F91}" type="sibTrans" cxnId="{53CFF1C7-EAC2-4C83-9AB4-15882D965C7C}">
      <dgm:prSet/>
      <dgm:spPr/>
      <dgm:t>
        <a:bodyPr/>
        <a:lstStyle/>
        <a:p>
          <a:endParaRPr lang="en-US"/>
        </a:p>
      </dgm:t>
    </dgm:pt>
    <dgm:pt modelId="{437CD688-195B-4CBF-A3F6-26932D39C2D1}">
      <dgm:prSet phldrT="[Text]" custT="1"/>
      <dgm:spPr/>
      <dgm:t>
        <a:bodyPr/>
        <a:lstStyle/>
        <a:p>
          <a:endParaRPr lang="en-US" sz="2200" dirty="0"/>
        </a:p>
      </dgm:t>
    </dgm:pt>
    <dgm:pt modelId="{40522C71-4DEA-4827-B48F-42ADFF47304D}" type="parTrans" cxnId="{31A76A77-58F3-4409-840E-309A0BC4DF5D}">
      <dgm:prSet/>
      <dgm:spPr/>
      <dgm:t>
        <a:bodyPr/>
        <a:lstStyle/>
        <a:p>
          <a:endParaRPr lang="en-US"/>
        </a:p>
      </dgm:t>
    </dgm:pt>
    <dgm:pt modelId="{C3C663E5-1B34-4DF1-ABBA-A0E46DADD012}" type="sibTrans" cxnId="{31A76A77-58F3-4409-840E-309A0BC4DF5D}">
      <dgm:prSet/>
      <dgm:spPr/>
      <dgm:t>
        <a:bodyPr/>
        <a:lstStyle/>
        <a:p>
          <a:endParaRPr lang="en-US"/>
        </a:p>
      </dgm:t>
    </dgm:pt>
    <dgm:pt modelId="{0AC0A870-1825-4E47-8A92-30A7F24DE2E5}" type="pres">
      <dgm:prSet presAssocID="{B4EFF419-7E85-4D5A-9B35-9B9764C127A0}" presName="linearFlow" presStyleCnt="0">
        <dgm:presLayoutVars>
          <dgm:dir/>
          <dgm:animLvl val="lvl"/>
          <dgm:resizeHandles val="exact"/>
        </dgm:presLayoutVars>
      </dgm:prSet>
      <dgm:spPr/>
      <dgm:t>
        <a:bodyPr/>
        <a:lstStyle/>
        <a:p>
          <a:endParaRPr lang="en-US"/>
        </a:p>
      </dgm:t>
    </dgm:pt>
    <dgm:pt modelId="{6E812B58-BBE4-4BE5-970E-ACE48FC18052}" type="pres">
      <dgm:prSet presAssocID="{527C525E-C52F-4C25-9875-BEA6915D6DB2}" presName="composite" presStyleCnt="0"/>
      <dgm:spPr/>
    </dgm:pt>
    <dgm:pt modelId="{FA8C0E30-AEB9-48AE-BFB8-B56DA0743858}" type="pres">
      <dgm:prSet presAssocID="{527C525E-C52F-4C25-9875-BEA6915D6DB2}" presName="parTx" presStyleLbl="node1" presStyleIdx="0" presStyleCnt="3">
        <dgm:presLayoutVars>
          <dgm:chMax val="0"/>
          <dgm:chPref val="0"/>
          <dgm:bulletEnabled val="1"/>
        </dgm:presLayoutVars>
      </dgm:prSet>
      <dgm:spPr/>
      <dgm:t>
        <a:bodyPr/>
        <a:lstStyle/>
        <a:p>
          <a:endParaRPr lang="en-US"/>
        </a:p>
      </dgm:t>
    </dgm:pt>
    <dgm:pt modelId="{FEB6BE8B-B66D-40EA-B500-79F3572F4BBD}" type="pres">
      <dgm:prSet presAssocID="{527C525E-C52F-4C25-9875-BEA6915D6DB2}" presName="parSh" presStyleLbl="node1" presStyleIdx="0" presStyleCnt="3" custScaleX="104705" custScaleY="85283"/>
      <dgm:spPr/>
      <dgm:t>
        <a:bodyPr/>
        <a:lstStyle/>
        <a:p>
          <a:endParaRPr lang="en-US"/>
        </a:p>
      </dgm:t>
    </dgm:pt>
    <dgm:pt modelId="{98CCD32B-C1F1-41AD-922B-3ED8D909E091}" type="pres">
      <dgm:prSet presAssocID="{527C525E-C52F-4C25-9875-BEA6915D6DB2}" presName="desTx" presStyleLbl="fgAcc1" presStyleIdx="0" presStyleCnt="3" custScaleY="81488">
        <dgm:presLayoutVars>
          <dgm:bulletEnabled val="1"/>
        </dgm:presLayoutVars>
      </dgm:prSet>
      <dgm:spPr/>
      <dgm:t>
        <a:bodyPr/>
        <a:lstStyle/>
        <a:p>
          <a:endParaRPr lang="en-US"/>
        </a:p>
      </dgm:t>
    </dgm:pt>
    <dgm:pt modelId="{50DA3269-030E-4680-82FC-B8F5E8E2E618}" type="pres">
      <dgm:prSet presAssocID="{7E74D890-8839-4238-B67A-C482C74F4FD1}" presName="sibTrans" presStyleLbl="sibTrans2D1" presStyleIdx="0" presStyleCnt="2"/>
      <dgm:spPr/>
      <dgm:t>
        <a:bodyPr/>
        <a:lstStyle/>
        <a:p>
          <a:endParaRPr lang="en-US"/>
        </a:p>
      </dgm:t>
    </dgm:pt>
    <dgm:pt modelId="{35036E96-BD96-464A-A526-FB18D4854480}" type="pres">
      <dgm:prSet presAssocID="{7E74D890-8839-4238-B67A-C482C74F4FD1}" presName="connTx" presStyleLbl="sibTrans2D1" presStyleIdx="0" presStyleCnt="2"/>
      <dgm:spPr/>
      <dgm:t>
        <a:bodyPr/>
        <a:lstStyle/>
        <a:p>
          <a:endParaRPr lang="en-US"/>
        </a:p>
      </dgm:t>
    </dgm:pt>
    <dgm:pt modelId="{61DA09B9-E577-422C-8CCF-746880BCC77F}" type="pres">
      <dgm:prSet presAssocID="{EA024CC7-429F-4E43-9C1E-4AA51E92E5E5}" presName="composite" presStyleCnt="0"/>
      <dgm:spPr/>
    </dgm:pt>
    <dgm:pt modelId="{D48A9138-0F44-4698-9DEE-5C6E836B37C4}" type="pres">
      <dgm:prSet presAssocID="{EA024CC7-429F-4E43-9C1E-4AA51E92E5E5}" presName="parTx" presStyleLbl="node1" presStyleIdx="0" presStyleCnt="3">
        <dgm:presLayoutVars>
          <dgm:chMax val="0"/>
          <dgm:chPref val="0"/>
          <dgm:bulletEnabled val="1"/>
        </dgm:presLayoutVars>
      </dgm:prSet>
      <dgm:spPr/>
      <dgm:t>
        <a:bodyPr/>
        <a:lstStyle/>
        <a:p>
          <a:endParaRPr lang="en-US"/>
        </a:p>
      </dgm:t>
    </dgm:pt>
    <dgm:pt modelId="{D168F67D-489E-4103-A0DA-4F7A9DAFD130}" type="pres">
      <dgm:prSet presAssocID="{EA024CC7-429F-4E43-9C1E-4AA51E92E5E5}" presName="parSh" presStyleLbl="node1" presStyleIdx="1" presStyleCnt="3" custScaleX="120813" custScaleY="83775"/>
      <dgm:spPr/>
      <dgm:t>
        <a:bodyPr/>
        <a:lstStyle/>
        <a:p>
          <a:endParaRPr lang="en-US"/>
        </a:p>
      </dgm:t>
    </dgm:pt>
    <dgm:pt modelId="{6FDDEC00-DF0B-4528-A9FB-7226D1B1BE38}" type="pres">
      <dgm:prSet presAssocID="{EA024CC7-429F-4E43-9C1E-4AA51E92E5E5}" presName="desTx" presStyleLbl="fgAcc1" presStyleIdx="1" presStyleCnt="3" custScaleY="83918">
        <dgm:presLayoutVars>
          <dgm:bulletEnabled val="1"/>
        </dgm:presLayoutVars>
      </dgm:prSet>
      <dgm:spPr/>
      <dgm:t>
        <a:bodyPr/>
        <a:lstStyle/>
        <a:p>
          <a:endParaRPr lang="en-US"/>
        </a:p>
      </dgm:t>
    </dgm:pt>
    <dgm:pt modelId="{8D6894ED-5A38-4A39-92D9-ACDAFC8A1CAF}" type="pres">
      <dgm:prSet presAssocID="{DBA129ED-9B59-43D9-B1DB-438CB9C70083}" presName="sibTrans" presStyleLbl="sibTrans2D1" presStyleIdx="1" presStyleCnt="2"/>
      <dgm:spPr/>
      <dgm:t>
        <a:bodyPr/>
        <a:lstStyle/>
        <a:p>
          <a:endParaRPr lang="en-US"/>
        </a:p>
      </dgm:t>
    </dgm:pt>
    <dgm:pt modelId="{F164148C-983D-4C44-B9BC-D87A8CF3D726}" type="pres">
      <dgm:prSet presAssocID="{DBA129ED-9B59-43D9-B1DB-438CB9C70083}" presName="connTx" presStyleLbl="sibTrans2D1" presStyleIdx="1" presStyleCnt="2"/>
      <dgm:spPr/>
      <dgm:t>
        <a:bodyPr/>
        <a:lstStyle/>
        <a:p>
          <a:endParaRPr lang="en-US"/>
        </a:p>
      </dgm:t>
    </dgm:pt>
    <dgm:pt modelId="{8FFF09C2-BD17-4674-A008-8049059D437B}" type="pres">
      <dgm:prSet presAssocID="{A852BEFE-6C0B-400D-AF11-986C532766D5}" presName="composite" presStyleCnt="0"/>
      <dgm:spPr/>
    </dgm:pt>
    <dgm:pt modelId="{E99785E3-9055-4069-B00B-4E1FC1826A85}" type="pres">
      <dgm:prSet presAssocID="{A852BEFE-6C0B-400D-AF11-986C532766D5}" presName="parTx" presStyleLbl="node1" presStyleIdx="1" presStyleCnt="3">
        <dgm:presLayoutVars>
          <dgm:chMax val="0"/>
          <dgm:chPref val="0"/>
          <dgm:bulletEnabled val="1"/>
        </dgm:presLayoutVars>
      </dgm:prSet>
      <dgm:spPr/>
      <dgm:t>
        <a:bodyPr/>
        <a:lstStyle/>
        <a:p>
          <a:endParaRPr lang="en-US"/>
        </a:p>
      </dgm:t>
    </dgm:pt>
    <dgm:pt modelId="{7D5995FB-5057-436B-83C6-C6D49439664D}" type="pres">
      <dgm:prSet presAssocID="{A852BEFE-6C0B-400D-AF11-986C532766D5}" presName="parSh" presStyleLbl="node1" presStyleIdx="2" presStyleCnt="3" custScaleX="116777" custScaleY="76435"/>
      <dgm:spPr/>
      <dgm:t>
        <a:bodyPr/>
        <a:lstStyle/>
        <a:p>
          <a:endParaRPr lang="en-US"/>
        </a:p>
      </dgm:t>
    </dgm:pt>
    <dgm:pt modelId="{E2487D00-0012-421F-AF82-4C4DF5873483}" type="pres">
      <dgm:prSet presAssocID="{A852BEFE-6C0B-400D-AF11-986C532766D5}" presName="desTx" presStyleLbl="fgAcc1" presStyleIdx="2" presStyleCnt="3" custScaleX="96948" custScaleY="80712">
        <dgm:presLayoutVars>
          <dgm:bulletEnabled val="1"/>
        </dgm:presLayoutVars>
      </dgm:prSet>
      <dgm:spPr/>
      <dgm:t>
        <a:bodyPr/>
        <a:lstStyle/>
        <a:p>
          <a:endParaRPr lang="en-US"/>
        </a:p>
      </dgm:t>
    </dgm:pt>
  </dgm:ptLst>
  <dgm:cxnLst>
    <dgm:cxn modelId="{4972419D-614C-4661-A4E3-C02CBE5A07DF}" type="presOf" srcId="{4B4B8A95-0F78-4DD7-BED4-CBF989361890}" destId="{98CCD32B-C1F1-41AD-922B-3ED8D909E091}" srcOrd="0" destOrd="0" presId="urn:microsoft.com/office/officeart/2005/8/layout/process3"/>
    <dgm:cxn modelId="{2B660BD0-D098-4662-8263-977A1F03048D}" type="presOf" srcId="{DBA129ED-9B59-43D9-B1DB-438CB9C70083}" destId="{8D6894ED-5A38-4A39-92D9-ACDAFC8A1CAF}" srcOrd="0" destOrd="0" presId="urn:microsoft.com/office/officeart/2005/8/layout/process3"/>
    <dgm:cxn modelId="{9CA8667C-F1FD-45C1-A728-6E475A532B81}" srcId="{A852BEFE-6C0B-400D-AF11-986C532766D5}" destId="{7B71A555-5162-4608-AB8C-4469F56BE3AF}" srcOrd="2" destOrd="0" parTransId="{F432483E-8955-4B28-A339-3CDCC6883DF7}" sibTransId="{6F94887C-2E00-480C-A68F-9572FC47F12F}"/>
    <dgm:cxn modelId="{BC84A239-565C-495A-A8FD-C6B7CB3B6D12}" type="presOf" srcId="{A852BEFE-6C0B-400D-AF11-986C532766D5}" destId="{7D5995FB-5057-436B-83C6-C6D49439664D}" srcOrd="1" destOrd="0" presId="urn:microsoft.com/office/officeart/2005/8/layout/process3"/>
    <dgm:cxn modelId="{85B6EE2C-15EB-4CBF-9144-E28C33609280}" srcId="{EA024CC7-429F-4E43-9C1E-4AA51E92E5E5}" destId="{BE1E2007-8E38-4A5A-A2F3-57544F7C1447}" srcOrd="1" destOrd="0" parTransId="{2FE21120-B4B5-4377-8433-5713B68660F2}" sibTransId="{0FF1E5A5-0A8A-4DF6-8C07-CDC48A7F1844}"/>
    <dgm:cxn modelId="{5AA7D570-F650-4E16-8CFA-FBF48BDE7856}" type="presOf" srcId="{527C525E-C52F-4C25-9875-BEA6915D6DB2}" destId="{FA8C0E30-AEB9-48AE-BFB8-B56DA0743858}" srcOrd="0" destOrd="0" presId="urn:microsoft.com/office/officeart/2005/8/layout/process3"/>
    <dgm:cxn modelId="{730A4CC7-352D-4D2F-894D-DADC01ED2DF5}" srcId="{B4EFF419-7E85-4D5A-9B35-9B9764C127A0}" destId="{EA024CC7-429F-4E43-9C1E-4AA51E92E5E5}" srcOrd="1" destOrd="0" parTransId="{1F6FEFDE-D4C4-4F5A-8D2D-55E222BA993E}" sibTransId="{DBA129ED-9B59-43D9-B1DB-438CB9C70083}"/>
    <dgm:cxn modelId="{ED99F4A8-F867-4C22-9972-A7DD2F562578}" srcId="{EA024CC7-429F-4E43-9C1E-4AA51E92E5E5}" destId="{159F6F58-2CFA-453E-BE8F-2E0DD8C370CD}" srcOrd="2" destOrd="0" parTransId="{6DD33413-FA57-4B10-B8F6-F1839249A843}" sibTransId="{59CC2AD5-A7A3-4AC2-86A2-EC3439C73762}"/>
    <dgm:cxn modelId="{CD9E3C7D-4CE4-4935-B162-DA1744ACC90B}" srcId="{527C525E-C52F-4C25-9875-BEA6915D6DB2}" destId="{89AA360E-E059-45BB-9195-5774AD35E8FB}" srcOrd="2" destOrd="0" parTransId="{4E6786E2-F24C-47EF-8EA0-06319C05DB7C}" sibTransId="{D92D8128-4289-4BF2-A740-4DE64FC28E04}"/>
    <dgm:cxn modelId="{F8451A91-9425-4B83-969C-06F0F3B66D38}" type="presOf" srcId="{BE1E2007-8E38-4A5A-A2F3-57544F7C1447}" destId="{6FDDEC00-DF0B-4528-A9FB-7226D1B1BE38}" srcOrd="0" destOrd="1" presId="urn:microsoft.com/office/officeart/2005/8/layout/process3"/>
    <dgm:cxn modelId="{4E06C473-27F1-4051-AE30-2563C4772E19}" type="presOf" srcId="{7B71A555-5162-4608-AB8C-4469F56BE3AF}" destId="{E2487D00-0012-421F-AF82-4C4DF5873483}" srcOrd="0" destOrd="2" presId="urn:microsoft.com/office/officeart/2005/8/layout/process3"/>
    <dgm:cxn modelId="{8BFD12E1-4375-447B-ADCA-3CE17A434099}" type="presOf" srcId="{B4EFF419-7E85-4D5A-9B35-9B9764C127A0}" destId="{0AC0A870-1825-4E47-8A92-30A7F24DE2E5}" srcOrd="0" destOrd="0" presId="urn:microsoft.com/office/officeart/2005/8/layout/process3"/>
    <dgm:cxn modelId="{53CFF1C7-EAC2-4C83-9AB4-15882D965C7C}" srcId="{527C525E-C52F-4C25-9875-BEA6915D6DB2}" destId="{4B4B8A95-0F78-4DD7-BED4-CBF989361890}" srcOrd="0" destOrd="0" parTransId="{70C06A34-6A7C-4CB9-B5C9-966016B86050}" sibTransId="{E70203AE-6187-403F-A1FF-300CED2C9F91}"/>
    <dgm:cxn modelId="{7A4BC481-B8AD-4DC0-AD70-607AF3EED75C}" type="presOf" srcId="{EA024CC7-429F-4E43-9C1E-4AA51E92E5E5}" destId="{D48A9138-0F44-4698-9DEE-5C6E836B37C4}" srcOrd="0" destOrd="0" presId="urn:microsoft.com/office/officeart/2005/8/layout/process3"/>
    <dgm:cxn modelId="{3AC36765-5A3E-47E8-B140-8100E23A749C}" type="presOf" srcId="{DBA129ED-9B59-43D9-B1DB-438CB9C70083}" destId="{F164148C-983D-4C44-B9BC-D87A8CF3D726}" srcOrd="1" destOrd="0" presId="urn:microsoft.com/office/officeart/2005/8/layout/process3"/>
    <dgm:cxn modelId="{A18B6806-6303-43D6-9288-59F0F7E86D68}" type="presOf" srcId="{7E74D890-8839-4238-B67A-C482C74F4FD1}" destId="{50DA3269-030E-4680-82FC-B8F5E8E2E618}" srcOrd="0" destOrd="0" presId="urn:microsoft.com/office/officeart/2005/8/layout/process3"/>
    <dgm:cxn modelId="{BCAEA5BA-222E-44BD-86D0-53495F6E7284}" srcId="{B4EFF419-7E85-4D5A-9B35-9B9764C127A0}" destId="{A852BEFE-6C0B-400D-AF11-986C532766D5}" srcOrd="2" destOrd="0" parTransId="{7CE6377F-AC6A-4CF9-903A-CD2A2E7BBA3E}" sibTransId="{A6B01C1E-0FD5-4EE0-BDE0-902FFF13782A}"/>
    <dgm:cxn modelId="{8F274297-73CF-49E9-8A87-B06212933646}" type="presOf" srcId="{527C525E-C52F-4C25-9875-BEA6915D6DB2}" destId="{FEB6BE8B-B66D-40EA-B500-79F3572F4BBD}" srcOrd="1" destOrd="0" presId="urn:microsoft.com/office/officeart/2005/8/layout/process3"/>
    <dgm:cxn modelId="{FEA86847-E303-4D58-95AF-C2ADDCE5F606}" type="presOf" srcId="{7E74D890-8839-4238-B67A-C482C74F4FD1}" destId="{35036E96-BD96-464A-A526-FB18D4854480}" srcOrd="1" destOrd="0" presId="urn:microsoft.com/office/officeart/2005/8/layout/process3"/>
    <dgm:cxn modelId="{5B7C91E6-1A42-4498-8B6A-8CB1257622FE}" type="presOf" srcId="{89AA360E-E059-45BB-9195-5774AD35E8FB}" destId="{98CCD32B-C1F1-41AD-922B-3ED8D909E091}" srcOrd="0" destOrd="2" presId="urn:microsoft.com/office/officeart/2005/8/layout/process3"/>
    <dgm:cxn modelId="{1E3B7CFE-8467-4D20-8A8A-2F47E618463C}" type="presOf" srcId="{513880CD-567E-4F8A-BD38-58C2395A37B0}" destId="{98CCD32B-C1F1-41AD-922B-3ED8D909E091}" srcOrd="0" destOrd="1" presId="urn:microsoft.com/office/officeart/2005/8/layout/process3"/>
    <dgm:cxn modelId="{A469DFE7-23FB-4B9C-A952-B8B224A92C03}" srcId="{527C525E-C52F-4C25-9875-BEA6915D6DB2}" destId="{513880CD-567E-4F8A-BD38-58C2395A37B0}" srcOrd="1" destOrd="0" parTransId="{964B5056-C6EB-4673-9BE9-95E929CE3198}" sibTransId="{1BB39084-9855-4197-8804-3C32B3650A0D}"/>
    <dgm:cxn modelId="{08E974DD-B6C9-4A5F-8E88-BFCB622773F5}" srcId="{A852BEFE-6C0B-400D-AF11-986C532766D5}" destId="{4C1ACF0B-AC96-4A43-9E3C-10720D22529B}" srcOrd="1" destOrd="0" parTransId="{43D1792E-A9AE-4136-9444-09988EF48139}" sibTransId="{6DA03541-CF6E-40DA-8CC4-1ACC9D568924}"/>
    <dgm:cxn modelId="{825B02F9-D640-4612-93FC-7B433B099A2E}" srcId="{EA024CC7-429F-4E43-9C1E-4AA51E92E5E5}" destId="{AA3CDDBA-D18E-45F6-BE50-9D7574E84CBE}" srcOrd="0" destOrd="0" parTransId="{D69109B9-2F27-4DA3-B619-FD2FB8D1E36C}" sibTransId="{69345230-2F01-4876-A14F-DD1C2195887E}"/>
    <dgm:cxn modelId="{423179F9-3245-4217-8808-425134DC135D}" type="presOf" srcId="{A852BEFE-6C0B-400D-AF11-986C532766D5}" destId="{E99785E3-9055-4069-B00B-4E1FC1826A85}" srcOrd="0" destOrd="0" presId="urn:microsoft.com/office/officeart/2005/8/layout/process3"/>
    <dgm:cxn modelId="{FDD5A983-FC12-413C-AAB1-61CF9D3737A3}" type="presOf" srcId="{EA024CC7-429F-4E43-9C1E-4AA51E92E5E5}" destId="{D168F67D-489E-4103-A0DA-4F7A9DAFD130}" srcOrd="1" destOrd="0" presId="urn:microsoft.com/office/officeart/2005/8/layout/process3"/>
    <dgm:cxn modelId="{0BBF0CB8-95D8-4A7C-967D-9AF9894F679A}" type="presOf" srcId="{AA3CDDBA-D18E-45F6-BE50-9D7574E84CBE}" destId="{6FDDEC00-DF0B-4528-A9FB-7226D1B1BE38}" srcOrd="0" destOrd="0" presId="urn:microsoft.com/office/officeart/2005/8/layout/process3"/>
    <dgm:cxn modelId="{97DF90D1-1F4D-40BC-BB6C-53CC4EF2944C}" srcId="{B4EFF419-7E85-4D5A-9B35-9B9764C127A0}" destId="{527C525E-C52F-4C25-9875-BEA6915D6DB2}" srcOrd="0" destOrd="0" parTransId="{38F533F1-EF04-42BD-A554-169A072F22DB}" sibTransId="{7E74D890-8839-4238-B67A-C482C74F4FD1}"/>
    <dgm:cxn modelId="{A591EA5D-0E03-4FBB-B811-088463EFF234}" type="presOf" srcId="{437CD688-195B-4CBF-A3F6-26932D39C2D1}" destId="{E2487D00-0012-421F-AF82-4C4DF5873483}" srcOrd="0" destOrd="0" presId="urn:microsoft.com/office/officeart/2005/8/layout/process3"/>
    <dgm:cxn modelId="{8CD3390A-2961-4A26-8631-FDFBDBCF4067}" type="presOf" srcId="{159F6F58-2CFA-453E-BE8F-2E0DD8C370CD}" destId="{6FDDEC00-DF0B-4528-A9FB-7226D1B1BE38}" srcOrd="0" destOrd="2" presId="urn:microsoft.com/office/officeart/2005/8/layout/process3"/>
    <dgm:cxn modelId="{31A76A77-58F3-4409-840E-309A0BC4DF5D}" srcId="{A852BEFE-6C0B-400D-AF11-986C532766D5}" destId="{437CD688-195B-4CBF-A3F6-26932D39C2D1}" srcOrd="0" destOrd="0" parTransId="{40522C71-4DEA-4827-B48F-42ADFF47304D}" sibTransId="{C3C663E5-1B34-4DF1-ABBA-A0E46DADD012}"/>
    <dgm:cxn modelId="{AC82F4E3-86AC-4704-8DB2-9FBF7B7C5CC3}" type="presOf" srcId="{4C1ACF0B-AC96-4A43-9E3C-10720D22529B}" destId="{E2487D00-0012-421F-AF82-4C4DF5873483}" srcOrd="0" destOrd="1" presId="urn:microsoft.com/office/officeart/2005/8/layout/process3"/>
    <dgm:cxn modelId="{A227C536-6752-47BD-B720-7DD1EDC7F478}" type="presParOf" srcId="{0AC0A870-1825-4E47-8A92-30A7F24DE2E5}" destId="{6E812B58-BBE4-4BE5-970E-ACE48FC18052}" srcOrd="0" destOrd="0" presId="urn:microsoft.com/office/officeart/2005/8/layout/process3"/>
    <dgm:cxn modelId="{558F9C54-6DA9-4C3C-A40E-0ADAC30585E6}" type="presParOf" srcId="{6E812B58-BBE4-4BE5-970E-ACE48FC18052}" destId="{FA8C0E30-AEB9-48AE-BFB8-B56DA0743858}" srcOrd="0" destOrd="0" presId="urn:microsoft.com/office/officeart/2005/8/layout/process3"/>
    <dgm:cxn modelId="{563CE73E-80BF-4279-B820-DA6B44785697}" type="presParOf" srcId="{6E812B58-BBE4-4BE5-970E-ACE48FC18052}" destId="{FEB6BE8B-B66D-40EA-B500-79F3572F4BBD}" srcOrd="1" destOrd="0" presId="urn:microsoft.com/office/officeart/2005/8/layout/process3"/>
    <dgm:cxn modelId="{8A14C796-0D27-47B5-AC6A-029563295A0E}" type="presParOf" srcId="{6E812B58-BBE4-4BE5-970E-ACE48FC18052}" destId="{98CCD32B-C1F1-41AD-922B-3ED8D909E091}" srcOrd="2" destOrd="0" presId="urn:microsoft.com/office/officeart/2005/8/layout/process3"/>
    <dgm:cxn modelId="{78A91061-9C3A-4ACF-8F31-FBB6B9399B05}" type="presParOf" srcId="{0AC0A870-1825-4E47-8A92-30A7F24DE2E5}" destId="{50DA3269-030E-4680-82FC-B8F5E8E2E618}" srcOrd="1" destOrd="0" presId="urn:microsoft.com/office/officeart/2005/8/layout/process3"/>
    <dgm:cxn modelId="{128E6AD6-38A5-4881-B9DC-0653869C1C72}" type="presParOf" srcId="{50DA3269-030E-4680-82FC-B8F5E8E2E618}" destId="{35036E96-BD96-464A-A526-FB18D4854480}" srcOrd="0" destOrd="0" presId="urn:microsoft.com/office/officeart/2005/8/layout/process3"/>
    <dgm:cxn modelId="{4C346F99-AE32-4075-8A97-A9370A6991DF}" type="presParOf" srcId="{0AC0A870-1825-4E47-8A92-30A7F24DE2E5}" destId="{61DA09B9-E577-422C-8CCF-746880BCC77F}" srcOrd="2" destOrd="0" presId="urn:microsoft.com/office/officeart/2005/8/layout/process3"/>
    <dgm:cxn modelId="{B44547E2-D970-4630-B6EA-647B89667963}" type="presParOf" srcId="{61DA09B9-E577-422C-8CCF-746880BCC77F}" destId="{D48A9138-0F44-4698-9DEE-5C6E836B37C4}" srcOrd="0" destOrd="0" presId="urn:microsoft.com/office/officeart/2005/8/layout/process3"/>
    <dgm:cxn modelId="{2A9A63D5-C842-4EE1-9F61-7E0286992466}" type="presParOf" srcId="{61DA09B9-E577-422C-8CCF-746880BCC77F}" destId="{D168F67D-489E-4103-A0DA-4F7A9DAFD130}" srcOrd="1" destOrd="0" presId="urn:microsoft.com/office/officeart/2005/8/layout/process3"/>
    <dgm:cxn modelId="{43C6AE28-F8FF-4EA2-B539-7CF972FE2AEF}" type="presParOf" srcId="{61DA09B9-E577-422C-8CCF-746880BCC77F}" destId="{6FDDEC00-DF0B-4528-A9FB-7226D1B1BE38}" srcOrd="2" destOrd="0" presId="urn:microsoft.com/office/officeart/2005/8/layout/process3"/>
    <dgm:cxn modelId="{60C79C0F-3613-42F7-B97B-1EAC3687CEFC}" type="presParOf" srcId="{0AC0A870-1825-4E47-8A92-30A7F24DE2E5}" destId="{8D6894ED-5A38-4A39-92D9-ACDAFC8A1CAF}" srcOrd="3" destOrd="0" presId="urn:microsoft.com/office/officeart/2005/8/layout/process3"/>
    <dgm:cxn modelId="{D7E988A9-6C05-466E-8B80-22843951F34E}" type="presParOf" srcId="{8D6894ED-5A38-4A39-92D9-ACDAFC8A1CAF}" destId="{F164148C-983D-4C44-B9BC-D87A8CF3D726}" srcOrd="0" destOrd="0" presId="urn:microsoft.com/office/officeart/2005/8/layout/process3"/>
    <dgm:cxn modelId="{B5ACDEBC-1FFE-491E-8513-58CD6EA4BF99}" type="presParOf" srcId="{0AC0A870-1825-4E47-8A92-30A7F24DE2E5}" destId="{8FFF09C2-BD17-4674-A008-8049059D437B}" srcOrd="4" destOrd="0" presId="urn:microsoft.com/office/officeart/2005/8/layout/process3"/>
    <dgm:cxn modelId="{52E0D8F1-18D9-4F64-99F6-3AC8B81BE238}" type="presParOf" srcId="{8FFF09C2-BD17-4674-A008-8049059D437B}" destId="{E99785E3-9055-4069-B00B-4E1FC1826A85}" srcOrd="0" destOrd="0" presId="urn:microsoft.com/office/officeart/2005/8/layout/process3"/>
    <dgm:cxn modelId="{9BD2578E-729F-494C-A2CC-77DA4087E9B5}" type="presParOf" srcId="{8FFF09C2-BD17-4674-A008-8049059D437B}" destId="{7D5995FB-5057-436B-83C6-C6D49439664D}" srcOrd="1" destOrd="0" presId="urn:microsoft.com/office/officeart/2005/8/layout/process3"/>
    <dgm:cxn modelId="{98410D6D-CC43-47BA-B478-1945EFF053FB}" type="presParOf" srcId="{8FFF09C2-BD17-4674-A008-8049059D437B}" destId="{E2487D00-0012-421F-AF82-4C4DF5873483}"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49C84C-19AF-4536-A0AA-8A1A2A4AF05D}"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999F9C3A-04CF-4A9D-A13C-14915D93658C}">
      <dgm:prSet phldrT="[Text]"/>
      <dgm:spPr/>
      <dgm:t>
        <a:bodyPr/>
        <a:lstStyle/>
        <a:p>
          <a:endParaRPr lang="en-US" dirty="0"/>
        </a:p>
      </dgm:t>
    </dgm:pt>
    <dgm:pt modelId="{26E8FEB6-48A6-4F6D-ADA3-131CD08E53BB}" type="parTrans" cxnId="{74A0BA15-2A3E-466C-9E2D-8A65DDE6C0D8}">
      <dgm:prSet/>
      <dgm:spPr/>
      <dgm:t>
        <a:bodyPr/>
        <a:lstStyle/>
        <a:p>
          <a:endParaRPr lang="en-US"/>
        </a:p>
      </dgm:t>
    </dgm:pt>
    <dgm:pt modelId="{C8E8D77B-C502-4307-92ED-35E22B72E5B3}" type="sibTrans" cxnId="{74A0BA15-2A3E-466C-9E2D-8A65DDE6C0D8}">
      <dgm:prSet/>
      <dgm:spPr/>
      <dgm:t>
        <a:bodyPr/>
        <a:lstStyle/>
        <a:p>
          <a:endParaRPr lang="en-US"/>
        </a:p>
      </dgm:t>
    </dgm:pt>
    <dgm:pt modelId="{73C0EEE2-C666-4372-91DA-F12ED3AF9A61}">
      <dgm:prSet phldrT="[Text]" custT="1"/>
      <dgm:spPr/>
      <dgm:t>
        <a:bodyPr/>
        <a:lstStyle/>
        <a:p>
          <a:r>
            <a:rPr lang="en-US" sz="2200" dirty="0" smtClean="0">
              <a:latin typeface="Bahnschrift Light Condensed" panose="020B0502040204020203" pitchFamily="34" charset="0"/>
            </a:rPr>
            <a:t>Data is ingested into cloud from multiple data sources like File System, SQL Database, Snowflake, AWS RDS</a:t>
          </a:r>
          <a:endParaRPr lang="en-US" sz="2200" dirty="0">
            <a:latin typeface="Bahnschrift Light Condensed" panose="020B0502040204020203" pitchFamily="34" charset="0"/>
          </a:endParaRPr>
        </a:p>
      </dgm:t>
    </dgm:pt>
    <dgm:pt modelId="{79C4FD23-5B01-456C-A38C-6C50616BB0FD}" type="parTrans" cxnId="{1AE0A893-6BC2-401F-B73B-5603B33F5FBF}">
      <dgm:prSet/>
      <dgm:spPr/>
      <dgm:t>
        <a:bodyPr/>
        <a:lstStyle/>
        <a:p>
          <a:endParaRPr lang="en-US"/>
        </a:p>
      </dgm:t>
    </dgm:pt>
    <dgm:pt modelId="{1EE47387-0C12-4337-A0C4-96AB2B415A2C}" type="sibTrans" cxnId="{1AE0A893-6BC2-401F-B73B-5603B33F5FBF}">
      <dgm:prSet/>
      <dgm:spPr/>
      <dgm:t>
        <a:bodyPr/>
        <a:lstStyle/>
        <a:p>
          <a:endParaRPr lang="en-US"/>
        </a:p>
      </dgm:t>
    </dgm:pt>
    <dgm:pt modelId="{C113D16C-AA4E-48C7-9C90-CBE54486A9A7}">
      <dgm:prSet phldrT="[Text]"/>
      <dgm:spPr/>
      <dgm:t>
        <a:bodyPr/>
        <a:lstStyle/>
        <a:p>
          <a:endParaRPr lang="en-US" dirty="0"/>
        </a:p>
      </dgm:t>
    </dgm:pt>
    <dgm:pt modelId="{A73CAB2D-A808-4019-83C5-6E92F2AD37DA}" type="parTrans" cxnId="{2351D941-1442-478B-AC3D-91BA5F85F95A}">
      <dgm:prSet/>
      <dgm:spPr/>
      <dgm:t>
        <a:bodyPr/>
        <a:lstStyle/>
        <a:p>
          <a:endParaRPr lang="en-US"/>
        </a:p>
      </dgm:t>
    </dgm:pt>
    <dgm:pt modelId="{CF364398-9251-49AC-8EDD-B10091687496}" type="sibTrans" cxnId="{2351D941-1442-478B-AC3D-91BA5F85F95A}">
      <dgm:prSet/>
      <dgm:spPr/>
      <dgm:t>
        <a:bodyPr/>
        <a:lstStyle/>
        <a:p>
          <a:endParaRPr lang="en-US"/>
        </a:p>
      </dgm:t>
    </dgm:pt>
    <dgm:pt modelId="{F48A5EEB-E1BD-4357-AF6B-DA886BD9F461}">
      <dgm:prSet phldrT="[Text]" custT="1"/>
      <dgm:spPr/>
      <dgm:t>
        <a:bodyPr/>
        <a:lstStyle/>
        <a:p>
          <a:r>
            <a:rPr lang="en-US" sz="2200" dirty="0" smtClean="0">
              <a:latin typeface="Bahnschrift Light Condensed" panose="020B0502040204020203" pitchFamily="34" charset="0"/>
            </a:rPr>
            <a:t>Data is extracted using orchestrating tool like Azure Data factory</a:t>
          </a:r>
          <a:endParaRPr lang="en-US" sz="2200" dirty="0">
            <a:latin typeface="Bahnschrift Light Condensed" panose="020B0502040204020203" pitchFamily="34" charset="0"/>
          </a:endParaRPr>
        </a:p>
      </dgm:t>
    </dgm:pt>
    <dgm:pt modelId="{0041E865-68DF-478F-B02B-79B46F1F2A6E}" type="parTrans" cxnId="{93E660B1-FDD1-4152-9C56-23E96A5DC3DE}">
      <dgm:prSet/>
      <dgm:spPr/>
      <dgm:t>
        <a:bodyPr/>
        <a:lstStyle/>
        <a:p>
          <a:endParaRPr lang="en-US"/>
        </a:p>
      </dgm:t>
    </dgm:pt>
    <dgm:pt modelId="{EED38297-96B9-4CEB-B513-1AA3C3051569}" type="sibTrans" cxnId="{93E660B1-FDD1-4152-9C56-23E96A5DC3DE}">
      <dgm:prSet/>
      <dgm:spPr/>
      <dgm:t>
        <a:bodyPr/>
        <a:lstStyle/>
        <a:p>
          <a:endParaRPr lang="en-US"/>
        </a:p>
      </dgm:t>
    </dgm:pt>
    <dgm:pt modelId="{2FBD6EE5-FA14-450A-9E7C-8D73C8E11345}">
      <dgm:prSet phldrT="[Text]" custT="1"/>
      <dgm:spPr/>
      <dgm:t>
        <a:bodyPr/>
        <a:lstStyle/>
        <a:p>
          <a:r>
            <a:rPr lang="en-US" sz="2200" dirty="0" smtClean="0">
              <a:latin typeface="Bahnschrift Light Condensed" panose="020B0502040204020203" pitchFamily="34" charset="0"/>
            </a:rPr>
            <a:t>Data is stored in a central repository like Azure lake store or Azure SQL </a:t>
          </a:r>
          <a:r>
            <a:rPr lang="en-US" sz="2200" dirty="0" err="1" smtClean="0">
              <a:latin typeface="Bahnschrift Light Condensed" panose="020B0502040204020203" pitchFamily="34" charset="0"/>
            </a:rPr>
            <a:t>Datawarehouse</a:t>
          </a:r>
          <a:endParaRPr lang="en-US" sz="2200" dirty="0">
            <a:latin typeface="Bahnschrift Light Condensed" panose="020B0502040204020203" pitchFamily="34" charset="0"/>
          </a:endParaRPr>
        </a:p>
      </dgm:t>
    </dgm:pt>
    <dgm:pt modelId="{8DA5E087-CB59-4D4F-92A1-CEA51475BE22}" type="parTrans" cxnId="{089AE703-77F2-4FDE-9BD4-09E80CA7F7C0}">
      <dgm:prSet/>
      <dgm:spPr/>
      <dgm:t>
        <a:bodyPr/>
        <a:lstStyle/>
        <a:p>
          <a:endParaRPr lang="en-US"/>
        </a:p>
      </dgm:t>
    </dgm:pt>
    <dgm:pt modelId="{73193BA0-D8DF-4F54-A39D-9A28FE1277EC}" type="sibTrans" cxnId="{089AE703-77F2-4FDE-9BD4-09E80CA7F7C0}">
      <dgm:prSet/>
      <dgm:spPr/>
      <dgm:t>
        <a:bodyPr/>
        <a:lstStyle/>
        <a:p>
          <a:endParaRPr lang="en-US"/>
        </a:p>
      </dgm:t>
    </dgm:pt>
    <dgm:pt modelId="{57B28F70-6E67-4FAD-A012-694A5D0A4501}">
      <dgm:prSet phldrT="[Text]"/>
      <dgm:spPr/>
      <dgm:t>
        <a:bodyPr/>
        <a:lstStyle/>
        <a:p>
          <a:endParaRPr lang="en-US" dirty="0"/>
        </a:p>
      </dgm:t>
    </dgm:pt>
    <dgm:pt modelId="{BFF25B2E-8856-4A79-BD6C-FCEABB7A68AA}" type="sibTrans" cxnId="{4A7BFBA1-8473-4107-ADD8-A51A935276CD}">
      <dgm:prSet/>
      <dgm:spPr/>
      <dgm:t>
        <a:bodyPr/>
        <a:lstStyle/>
        <a:p>
          <a:endParaRPr lang="en-US"/>
        </a:p>
      </dgm:t>
    </dgm:pt>
    <dgm:pt modelId="{261B203A-86B9-4576-8276-29841AE7F595}" type="parTrans" cxnId="{4A7BFBA1-8473-4107-ADD8-A51A935276CD}">
      <dgm:prSet/>
      <dgm:spPr/>
      <dgm:t>
        <a:bodyPr/>
        <a:lstStyle/>
        <a:p>
          <a:endParaRPr lang="en-US"/>
        </a:p>
      </dgm:t>
    </dgm:pt>
    <dgm:pt modelId="{3C1DA320-B10C-44E3-9852-1C73BC1FDEB5}" type="pres">
      <dgm:prSet presAssocID="{7649C84C-19AF-4536-A0AA-8A1A2A4AF05D}" presName="linearFlow" presStyleCnt="0">
        <dgm:presLayoutVars>
          <dgm:dir/>
          <dgm:animLvl val="lvl"/>
          <dgm:resizeHandles val="exact"/>
        </dgm:presLayoutVars>
      </dgm:prSet>
      <dgm:spPr/>
      <dgm:t>
        <a:bodyPr/>
        <a:lstStyle/>
        <a:p>
          <a:endParaRPr lang="en-US"/>
        </a:p>
      </dgm:t>
    </dgm:pt>
    <dgm:pt modelId="{02B4B743-7D78-4A40-AFAE-117BFEA0B9E4}" type="pres">
      <dgm:prSet presAssocID="{999F9C3A-04CF-4A9D-A13C-14915D93658C}" presName="composite" presStyleCnt="0"/>
      <dgm:spPr/>
    </dgm:pt>
    <dgm:pt modelId="{71815413-D487-40D5-B1BA-96B0165C3E2A}" type="pres">
      <dgm:prSet presAssocID="{999F9C3A-04CF-4A9D-A13C-14915D93658C}" presName="parentText" presStyleLbl="alignNode1" presStyleIdx="0" presStyleCnt="3" custScaleX="167986">
        <dgm:presLayoutVars>
          <dgm:chMax val="1"/>
          <dgm:bulletEnabled val="1"/>
        </dgm:presLayoutVars>
      </dgm:prSet>
      <dgm:spPr/>
      <dgm:t>
        <a:bodyPr/>
        <a:lstStyle/>
        <a:p>
          <a:endParaRPr lang="en-US"/>
        </a:p>
      </dgm:t>
    </dgm:pt>
    <dgm:pt modelId="{592E827E-B451-4711-97DA-997A12E1C8B0}" type="pres">
      <dgm:prSet presAssocID="{999F9C3A-04CF-4A9D-A13C-14915D93658C}" presName="descendantText" presStyleLbl="alignAcc1" presStyleIdx="0" presStyleCnt="3" custScaleX="81454">
        <dgm:presLayoutVars>
          <dgm:bulletEnabled val="1"/>
        </dgm:presLayoutVars>
      </dgm:prSet>
      <dgm:spPr/>
      <dgm:t>
        <a:bodyPr/>
        <a:lstStyle/>
        <a:p>
          <a:endParaRPr lang="en-US"/>
        </a:p>
      </dgm:t>
    </dgm:pt>
    <dgm:pt modelId="{83AC496A-F7EA-4BD3-A864-F6A4F65C996A}" type="pres">
      <dgm:prSet presAssocID="{C8E8D77B-C502-4307-92ED-35E22B72E5B3}" presName="sp" presStyleCnt="0"/>
      <dgm:spPr/>
    </dgm:pt>
    <dgm:pt modelId="{E8BABF1B-CD81-4A85-8603-89F36B8E12BB}" type="pres">
      <dgm:prSet presAssocID="{C113D16C-AA4E-48C7-9C90-CBE54486A9A7}" presName="composite" presStyleCnt="0"/>
      <dgm:spPr/>
    </dgm:pt>
    <dgm:pt modelId="{19A23B7A-BBC7-4AB8-B78B-B1DC935ABA47}" type="pres">
      <dgm:prSet presAssocID="{C113D16C-AA4E-48C7-9C90-CBE54486A9A7}" presName="parentText" presStyleLbl="alignNode1" presStyleIdx="1" presStyleCnt="3" custScaleX="165787">
        <dgm:presLayoutVars>
          <dgm:chMax val="1"/>
          <dgm:bulletEnabled val="1"/>
        </dgm:presLayoutVars>
      </dgm:prSet>
      <dgm:spPr/>
      <dgm:t>
        <a:bodyPr/>
        <a:lstStyle/>
        <a:p>
          <a:endParaRPr lang="en-US"/>
        </a:p>
      </dgm:t>
    </dgm:pt>
    <dgm:pt modelId="{7C2CDE09-16B3-4F0A-AA40-81067B77AA50}" type="pres">
      <dgm:prSet presAssocID="{C113D16C-AA4E-48C7-9C90-CBE54486A9A7}" presName="descendantText" presStyleLbl="alignAcc1" presStyleIdx="1" presStyleCnt="3" custScaleX="82183" custLinFactNeighborX="575" custLinFactNeighborY="-5055">
        <dgm:presLayoutVars>
          <dgm:bulletEnabled val="1"/>
        </dgm:presLayoutVars>
      </dgm:prSet>
      <dgm:spPr/>
      <dgm:t>
        <a:bodyPr/>
        <a:lstStyle/>
        <a:p>
          <a:endParaRPr lang="en-US"/>
        </a:p>
      </dgm:t>
    </dgm:pt>
    <dgm:pt modelId="{C463163A-2AFE-4C89-93C1-F87D00DCD756}" type="pres">
      <dgm:prSet presAssocID="{CF364398-9251-49AC-8EDD-B10091687496}" presName="sp" presStyleCnt="0"/>
      <dgm:spPr/>
    </dgm:pt>
    <dgm:pt modelId="{45C4289A-03B7-46FF-BA18-9653907468F7}" type="pres">
      <dgm:prSet presAssocID="{57B28F70-6E67-4FAD-A012-694A5D0A4501}" presName="composite" presStyleCnt="0"/>
      <dgm:spPr/>
    </dgm:pt>
    <dgm:pt modelId="{1907A106-C1E9-4C9C-8E28-45037B67770C}" type="pres">
      <dgm:prSet presAssocID="{57B28F70-6E67-4FAD-A012-694A5D0A4501}" presName="parentText" presStyleLbl="alignNode1" presStyleIdx="2" presStyleCnt="3" custScaleX="167303">
        <dgm:presLayoutVars>
          <dgm:chMax val="1"/>
          <dgm:bulletEnabled val="1"/>
        </dgm:presLayoutVars>
      </dgm:prSet>
      <dgm:spPr/>
      <dgm:t>
        <a:bodyPr/>
        <a:lstStyle/>
        <a:p>
          <a:endParaRPr lang="en-US"/>
        </a:p>
      </dgm:t>
    </dgm:pt>
    <dgm:pt modelId="{83D45BD2-E168-41D2-93F4-74E3C8E888D1}" type="pres">
      <dgm:prSet presAssocID="{57B28F70-6E67-4FAD-A012-694A5D0A4501}" presName="descendantText" presStyleLbl="alignAcc1" presStyleIdx="2" presStyleCnt="3" custScaleX="81966" custLinFactNeighborX="468">
        <dgm:presLayoutVars>
          <dgm:bulletEnabled val="1"/>
        </dgm:presLayoutVars>
      </dgm:prSet>
      <dgm:spPr/>
      <dgm:t>
        <a:bodyPr/>
        <a:lstStyle/>
        <a:p>
          <a:endParaRPr lang="en-US"/>
        </a:p>
      </dgm:t>
    </dgm:pt>
  </dgm:ptLst>
  <dgm:cxnLst>
    <dgm:cxn modelId="{150B7336-23C5-46DD-AFA3-427E34A8BE69}" type="presOf" srcId="{57B28F70-6E67-4FAD-A012-694A5D0A4501}" destId="{1907A106-C1E9-4C9C-8E28-45037B67770C}" srcOrd="0" destOrd="0" presId="urn:microsoft.com/office/officeart/2005/8/layout/chevron2"/>
    <dgm:cxn modelId="{1AE0A893-6BC2-401F-B73B-5603B33F5FBF}" srcId="{999F9C3A-04CF-4A9D-A13C-14915D93658C}" destId="{73C0EEE2-C666-4372-91DA-F12ED3AF9A61}" srcOrd="0" destOrd="0" parTransId="{79C4FD23-5B01-456C-A38C-6C50616BB0FD}" sibTransId="{1EE47387-0C12-4337-A0C4-96AB2B415A2C}"/>
    <dgm:cxn modelId="{A7B43282-20A2-4B1E-969D-BDF477BAC1B4}" type="presOf" srcId="{C113D16C-AA4E-48C7-9C90-CBE54486A9A7}" destId="{19A23B7A-BBC7-4AB8-B78B-B1DC935ABA47}" srcOrd="0" destOrd="0" presId="urn:microsoft.com/office/officeart/2005/8/layout/chevron2"/>
    <dgm:cxn modelId="{93E660B1-FDD1-4152-9C56-23E96A5DC3DE}" srcId="{C113D16C-AA4E-48C7-9C90-CBE54486A9A7}" destId="{F48A5EEB-E1BD-4357-AF6B-DA886BD9F461}" srcOrd="0" destOrd="0" parTransId="{0041E865-68DF-478F-B02B-79B46F1F2A6E}" sibTransId="{EED38297-96B9-4CEB-B513-1AA3C3051569}"/>
    <dgm:cxn modelId="{F9D6E821-DBB2-4A38-8285-CABDFCABF98B}" type="presOf" srcId="{F48A5EEB-E1BD-4357-AF6B-DA886BD9F461}" destId="{7C2CDE09-16B3-4F0A-AA40-81067B77AA50}" srcOrd="0" destOrd="0" presId="urn:microsoft.com/office/officeart/2005/8/layout/chevron2"/>
    <dgm:cxn modelId="{4A7BFBA1-8473-4107-ADD8-A51A935276CD}" srcId="{7649C84C-19AF-4536-A0AA-8A1A2A4AF05D}" destId="{57B28F70-6E67-4FAD-A012-694A5D0A4501}" srcOrd="2" destOrd="0" parTransId="{261B203A-86B9-4576-8276-29841AE7F595}" sibTransId="{BFF25B2E-8856-4A79-BD6C-FCEABB7A68AA}"/>
    <dgm:cxn modelId="{81882B86-7605-46AF-832E-F003D4721BE1}" type="presOf" srcId="{2FBD6EE5-FA14-450A-9E7C-8D73C8E11345}" destId="{83D45BD2-E168-41D2-93F4-74E3C8E888D1}" srcOrd="0" destOrd="0" presId="urn:microsoft.com/office/officeart/2005/8/layout/chevron2"/>
    <dgm:cxn modelId="{0F0AC460-29E1-4FAC-AF8F-EEC19DF5C96D}" type="presOf" srcId="{7649C84C-19AF-4536-A0AA-8A1A2A4AF05D}" destId="{3C1DA320-B10C-44E3-9852-1C73BC1FDEB5}" srcOrd="0" destOrd="0" presId="urn:microsoft.com/office/officeart/2005/8/layout/chevron2"/>
    <dgm:cxn modelId="{089AE703-77F2-4FDE-9BD4-09E80CA7F7C0}" srcId="{57B28F70-6E67-4FAD-A012-694A5D0A4501}" destId="{2FBD6EE5-FA14-450A-9E7C-8D73C8E11345}" srcOrd="0" destOrd="0" parTransId="{8DA5E087-CB59-4D4F-92A1-CEA51475BE22}" sibTransId="{73193BA0-D8DF-4F54-A39D-9A28FE1277EC}"/>
    <dgm:cxn modelId="{74A0BA15-2A3E-466C-9E2D-8A65DDE6C0D8}" srcId="{7649C84C-19AF-4536-A0AA-8A1A2A4AF05D}" destId="{999F9C3A-04CF-4A9D-A13C-14915D93658C}" srcOrd="0" destOrd="0" parTransId="{26E8FEB6-48A6-4F6D-ADA3-131CD08E53BB}" sibTransId="{C8E8D77B-C502-4307-92ED-35E22B72E5B3}"/>
    <dgm:cxn modelId="{EA78628C-884E-4D29-B5EC-473A105EA88B}" type="presOf" srcId="{73C0EEE2-C666-4372-91DA-F12ED3AF9A61}" destId="{592E827E-B451-4711-97DA-997A12E1C8B0}" srcOrd="0" destOrd="0" presId="urn:microsoft.com/office/officeart/2005/8/layout/chevron2"/>
    <dgm:cxn modelId="{2351D941-1442-478B-AC3D-91BA5F85F95A}" srcId="{7649C84C-19AF-4536-A0AA-8A1A2A4AF05D}" destId="{C113D16C-AA4E-48C7-9C90-CBE54486A9A7}" srcOrd="1" destOrd="0" parTransId="{A73CAB2D-A808-4019-83C5-6E92F2AD37DA}" sibTransId="{CF364398-9251-49AC-8EDD-B10091687496}"/>
    <dgm:cxn modelId="{A8BF30DE-86BC-4621-8496-C86614A18ACD}" type="presOf" srcId="{999F9C3A-04CF-4A9D-A13C-14915D93658C}" destId="{71815413-D487-40D5-B1BA-96B0165C3E2A}" srcOrd="0" destOrd="0" presId="urn:microsoft.com/office/officeart/2005/8/layout/chevron2"/>
    <dgm:cxn modelId="{4FFCB278-7DB9-476A-A3A5-B09472BD7F09}" type="presParOf" srcId="{3C1DA320-B10C-44E3-9852-1C73BC1FDEB5}" destId="{02B4B743-7D78-4A40-AFAE-117BFEA0B9E4}" srcOrd="0" destOrd="0" presId="urn:microsoft.com/office/officeart/2005/8/layout/chevron2"/>
    <dgm:cxn modelId="{B88E4302-4F06-4CFA-8257-DAEA4693C96D}" type="presParOf" srcId="{02B4B743-7D78-4A40-AFAE-117BFEA0B9E4}" destId="{71815413-D487-40D5-B1BA-96B0165C3E2A}" srcOrd="0" destOrd="0" presId="urn:microsoft.com/office/officeart/2005/8/layout/chevron2"/>
    <dgm:cxn modelId="{F597045D-C833-4B72-93A2-CB4E59ED1735}" type="presParOf" srcId="{02B4B743-7D78-4A40-AFAE-117BFEA0B9E4}" destId="{592E827E-B451-4711-97DA-997A12E1C8B0}" srcOrd="1" destOrd="0" presId="urn:microsoft.com/office/officeart/2005/8/layout/chevron2"/>
    <dgm:cxn modelId="{9AD1EF75-6093-494A-BA58-F6660D042DAD}" type="presParOf" srcId="{3C1DA320-B10C-44E3-9852-1C73BC1FDEB5}" destId="{83AC496A-F7EA-4BD3-A864-F6A4F65C996A}" srcOrd="1" destOrd="0" presId="urn:microsoft.com/office/officeart/2005/8/layout/chevron2"/>
    <dgm:cxn modelId="{9AC0689F-27C0-4942-BDE5-786EBFB46A70}" type="presParOf" srcId="{3C1DA320-B10C-44E3-9852-1C73BC1FDEB5}" destId="{E8BABF1B-CD81-4A85-8603-89F36B8E12BB}" srcOrd="2" destOrd="0" presId="urn:microsoft.com/office/officeart/2005/8/layout/chevron2"/>
    <dgm:cxn modelId="{FCEE5EC9-099B-468C-8642-C0B5C2C0FEC3}" type="presParOf" srcId="{E8BABF1B-CD81-4A85-8603-89F36B8E12BB}" destId="{19A23B7A-BBC7-4AB8-B78B-B1DC935ABA47}" srcOrd="0" destOrd="0" presId="urn:microsoft.com/office/officeart/2005/8/layout/chevron2"/>
    <dgm:cxn modelId="{1619FF7A-B330-4809-8F4D-6B6F846B59C9}" type="presParOf" srcId="{E8BABF1B-CD81-4A85-8603-89F36B8E12BB}" destId="{7C2CDE09-16B3-4F0A-AA40-81067B77AA50}" srcOrd="1" destOrd="0" presId="urn:microsoft.com/office/officeart/2005/8/layout/chevron2"/>
    <dgm:cxn modelId="{93D5AEAA-9C67-48F2-9B10-195FE7647742}" type="presParOf" srcId="{3C1DA320-B10C-44E3-9852-1C73BC1FDEB5}" destId="{C463163A-2AFE-4C89-93C1-F87D00DCD756}" srcOrd="3" destOrd="0" presId="urn:microsoft.com/office/officeart/2005/8/layout/chevron2"/>
    <dgm:cxn modelId="{C7D89634-2926-49D2-B1E6-5495D70B6552}" type="presParOf" srcId="{3C1DA320-B10C-44E3-9852-1C73BC1FDEB5}" destId="{45C4289A-03B7-46FF-BA18-9653907468F7}" srcOrd="4" destOrd="0" presId="urn:microsoft.com/office/officeart/2005/8/layout/chevron2"/>
    <dgm:cxn modelId="{CDFEE774-16DB-41C6-B265-134A16CC85D8}" type="presParOf" srcId="{45C4289A-03B7-46FF-BA18-9653907468F7}" destId="{1907A106-C1E9-4C9C-8E28-45037B67770C}" srcOrd="0" destOrd="0" presId="urn:microsoft.com/office/officeart/2005/8/layout/chevron2"/>
    <dgm:cxn modelId="{F6869BAA-371C-4998-AF3E-3E89DCA70CBA}" type="presParOf" srcId="{45C4289A-03B7-46FF-BA18-9653907468F7}" destId="{83D45BD2-E168-41D2-93F4-74E3C8E888D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B6BE8B-B66D-40EA-B500-79F3572F4BBD}">
      <dsp:nvSpPr>
        <dsp:cNvPr id="0" name=""/>
        <dsp:cNvSpPr/>
      </dsp:nvSpPr>
      <dsp:spPr>
        <a:xfrm>
          <a:off x="8702" y="977247"/>
          <a:ext cx="2631697" cy="1286122"/>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83820" numCol="1" spcCol="1270" anchor="t" anchorCtr="0">
          <a:noAutofit/>
        </a:bodyPr>
        <a:lstStyle/>
        <a:p>
          <a:pPr lvl="0" algn="l" defTabSz="977900">
            <a:lnSpc>
              <a:spcPct val="90000"/>
            </a:lnSpc>
            <a:spcBef>
              <a:spcPct val="0"/>
            </a:spcBef>
            <a:spcAft>
              <a:spcPct val="35000"/>
            </a:spcAft>
          </a:pPr>
          <a:r>
            <a:rPr lang="en-US" sz="2200" kern="1200" dirty="0" smtClean="0">
              <a:latin typeface="Bahnschrift" panose="020B0502040204020203" pitchFamily="34" charset="0"/>
            </a:rPr>
            <a:t>Data Integration and Management</a:t>
          </a:r>
          <a:endParaRPr lang="en-US" sz="2200" kern="1200" dirty="0">
            <a:latin typeface="Bahnschrift" panose="020B0502040204020203" pitchFamily="34" charset="0"/>
          </a:endParaRPr>
        </a:p>
      </dsp:txBody>
      <dsp:txXfrm>
        <a:off x="8702" y="977247"/>
        <a:ext cx="2631697" cy="857414"/>
      </dsp:txXfrm>
    </dsp:sp>
    <dsp:sp modelId="{98CCD32B-C1F1-41AD-922B-3ED8D909E091}">
      <dsp:nvSpPr>
        <dsp:cNvPr id="0" name=""/>
        <dsp:cNvSpPr/>
      </dsp:nvSpPr>
      <dsp:spPr>
        <a:xfrm>
          <a:off x="582632" y="2064904"/>
          <a:ext cx="2513440" cy="3003973"/>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228600" lvl="1" indent="-228600" algn="l" defTabSz="977900">
            <a:lnSpc>
              <a:spcPct val="90000"/>
            </a:lnSpc>
            <a:spcBef>
              <a:spcPct val="0"/>
            </a:spcBef>
            <a:spcAft>
              <a:spcPct val="15000"/>
            </a:spcAft>
            <a:buChar char="••"/>
          </a:pPr>
          <a:endParaRPr lang="en-US" sz="2200" kern="1200" dirty="0"/>
        </a:p>
        <a:p>
          <a:pPr marL="228600" lvl="1" indent="-228600" algn="l" defTabSz="977900">
            <a:lnSpc>
              <a:spcPct val="90000"/>
            </a:lnSpc>
            <a:spcBef>
              <a:spcPct val="0"/>
            </a:spcBef>
            <a:spcAft>
              <a:spcPct val="15000"/>
            </a:spcAft>
            <a:buChar char="••"/>
          </a:pPr>
          <a:r>
            <a:rPr lang="en-US" sz="2200" kern="1200" dirty="0" smtClean="0">
              <a:latin typeface="Bahnschrift Condensed" panose="020B0502040204020203" pitchFamily="34" charset="0"/>
            </a:rPr>
            <a:t>Extracting data from multiple sources.</a:t>
          </a:r>
          <a:endParaRPr lang="en-US" sz="2200" kern="1200" dirty="0"/>
        </a:p>
        <a:p>
          <a:pPr marL="228600" lvl="1" indent="-228600" algn="l" defTabSz="977900">
            <a:lnSpc>
              <a:spcPct val="90000"/>
            </a:lnSpc>
            <a:spcBef>
              <a:spcPct val="0"/>
            </a:spcBef>
            <a:spcAft>
              <a:spcPct val="15000"/>
            </a:spcAft>
            <a:buChar char="••"/>
          </a:pPr>
          <a:r>
            <a:rPr lang="en-US" sz="2200" kern="1200" dirty="0" smtClean="0">
              <a:latin typeface="Bahnschrift Condensed" panose="020B0502040204020203" pitchFamily="34" charset="0"/>
            </a:rPr>
            <a:t>Data Storage into suitable data sources </a:t>
          </a:r>
          <a:endParaRPr lang="en-US" sz="2200" kern="1200" dirty="0"/>
        </a:p>
      </dsp:txBody>
      <dsp:txXfrm>
        <a:off x="656248" y="2138520"/>
        <a:ext cx="2366208" cy="2856741"/>
      </dsp:txXfrm>
    </dsp:sp>
    <dsp:sp modelId="{50DA3269-030E-4680-82FC-B8F5E8E2E618}">
      <dsp:nvSpPr>
        <dsp:cNvPr id="0" name=""/>
        <dsp:cNvSpPr/>
      </dsp:nvSpPr>
      <dsp:spPr>
        <a:xfrm rot="21586638">
          <a:off x="3006643" y="1085020"/>
          <a:ext cx="776448" cy="6257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endParaRPr lang="en-US" sz="4400" kern="1200"/>
        </a:p>
      </dsp:txBody>
      <dsp:txXfrm>
        <a:off x="3006644" y="1210540"/>
        <a:ext cx="588716" cy="375463"/>
      </dsp:txXfrm>
    </dsp:sp>
    <dsp:sp modelId="{D168F67D-489E-4103-A0DA-4F7A9DAFD130}">
      <dsp:nvSpPr>
        <dsp:cNvPr id="0" name=""/>
        <dsp:cNvSpPr/>
      </dsp:nvSpPr>
      <dsp:spPr>
        <a:xfrm>
          <a:off x="4105385" y="968118"/>
          <a:ext cx="3036562" cy="1263380"/>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83820" numCol="1" spcCol="1270" anchor="t" anchorCtr="0">
          <a:noAutofit/>
        </a:bodyPr>
        <a:lstStyle/>
        <a:p>
          <a:pPr lvl="0" algn="l" defTabSz="977900">
            <a:lnSpc>
              <a:spcPct val="90000"/>
            </a:lnSpc>
            <a:spcBef>
              <a:spcPct val="0"/>
            </a:spcBef>
            <a:spcAft>
              <a:spcPct val="35000"/>
            </a:spcAft>
          </a:pPr>
          <a:r>
            <a:rPr lang="en-US" sz="2200" kern="1200" dirty="0" smtClean="0">
              <a:latin typeface="Bahnschrift" panose="020B0502040204020203" pitchFamily="34" charset="0"/>
            </a:rPr>
            <a:t>Data Cleansing and Transformations</a:t>
          </a:r>
          <a:endParaRPr lang="en-US" sz="2200" kern="1200" dirty="0">
            <a:latin typeface="Bahnschrift" panose="020B0502040204020203" pitchFamily="34" charset="0"/>
          </a:endParaRPr>
        </a:p>
      </dsp:txBody>
      <dsp:txXfrm>
        <a:off x="4105385" y="968118"/>
        <a:ext cx="3036562" cy="842253"/>
      </dsp:txXfrm>
    </dsp:sp>
    <dsp:sp modelId="{6FDDEC00-DF0B-4528-A9FB-7226D1B1BE38}">
      <dsp:nvSpPr>
        <dsp:cNvPr id="0" name=""/>
        <dsp:cNvSpPr/>
      </dsp:nvSpPr>
      <dsp:spPr>
        <a:xfrm>
          <a:off x="4881747" y="1984453"/>
          <a:ext cx="2513440" cy="3093553"/>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228600" lvl="1" indent="-228600" algn="l" defTabSz="977900">
            <a:lnSpc>
              <a:spcPct val="90000"/>
            </a:lnSpc>
            <a:spcBef>
              <a:spcPct val="0"/>
            </a:spcBef>
            <a:spcAft>
              <a:spcPct val="15000"/>
            </a:spcAft>
            <a:buChar char="••"/>
          </a:pPr>
          <a:endParaRPr lang="en-US" sz="2200" kern="1200" dirty="0"/>
        </a:p>
        <a:p>
          <a:pPr marL="228600" lvl="1" indent="-228600" algn="l" defTabSz="977900">
            <a:lnSpc>
              <a:spcPct val="90000"/>
            </a:lnSpc>
            <a:spcBef>
              <a:spcPct val="0"/>
            </a:spcBef>
            <a:spcAft>
              <a:spcPct val="15000"/>
            </a:spcAft>
            <a:buChar char="••"/>
          </a:pPr>
          <a:r>
            <a:rPr lang="en-US" sz="2200" kern="1200" dirty="0" smtClean="0">
              <a:latin typeface="Bahnschrift Condensed" panose="020B0502040204020203" pitchFamily="34" charset="0"/>
            </a:rPr>
            <a:t>Data Cleansing</a:t>
          </a:r>
          <a:endParaRPr lang="en-US" sz="2200" kern="1200" dirty="0"/>
        </a:p>
        <a:p>
          <a:pPr marL="228600" lvl="1" indent="-228600" algn="l" defTabSz="977900">
            <a:lnSpc>
              <a:spcPct val="90000"/>
            </a:lnSpc>
            <a:spcBef>
              <a:spcPct val="0"/>
            </a:spcBef>
            <a:spcAft>
              <a:spcPct val="15000"/>
            </a:spcAft>
            <a:buChar char="••"/>
          </a:pPr>
          <a:r>
            <a:rPr lang="en-US" sz="2200" kern="1200" dirty="0" smtClean="0">
              <a:latin typeface="Bahnschrift Condensed" panose="020B0502040204020203" pitchFamily="34" charset="0"/>
            </a:rPr>
            <a:t>Implementing data transformations as per business logic.</a:t>
          </a:r>
          <a:endParaRPr lang="en-US" sz="2200" kern="1200" dirty="0"/>
        </a:p>
      </dsp:txBody>
      <dsp:txXfrm>
        <a:off x="4955363" y="2058069"/>
        <a:ext cx="2366208" cy="2946321"/>
      </dsp:txXfrm>
    </dsp:sp>
    <dsp:sp modelId="{8D6894ED-5A38-4A39-92D9-ACDAFC8A1CAF}">
      <dsp:nvSpPr>
        <dsp:cNvPr id="0" name=""/>
        <dsp:cNvSpPr/>
      </dsp:nvSpPr>
      <dsp:spPr>
        <a:xfrm rot="46298">
          <a:off x="7457556" y="1105564"/>
          <a:ext cx="669213" cy="62577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955800">
            <a:lnSpc>
              <a:spcPct val="90000"/>
            </a:lnSpc>
            <a:spcBef>
              <a:spcPct val="0"/>
            </a:spcBef>
            <a:spcAft>
              <a:spcPct val="35000"/>
            </a:spcAft>
          </a:pPr>
          <a:endParaRPr lang="en-US" sz="4400" kern="1200"/>
        </a:p>
      </dsp:txBody>
      <dsp:txXfrm>
        <a:off x="7457565" y="1229455"/>
        <a:ext cx="481481" cy="375463"/>
      </dsp:txXfrm>
    </dsp:sp>
    <dsp:sp modelId="{7D5995FB-5057-436B-83C6-C6D49439664D}">
      <dsp:nvSpPr>
        <dsp:cNvPr id="0" name=""/>
        <dsp:cNvSpPr/>
      </dsp:nvSpPr>
      <dsp:spPr>
        <a:xfrm>
          <a:off x="8404501" y="1062234"/>
          <a:ext cx="2935120" cy="115268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83820" numCol="1" spcCol="1270" anchor="t" anchorCtr="0">
          <a:noAutofit/>
        </a:bodyPr>
        <a:lstStyle/>
        <a:p>
          <a:pPr lvl="0" algn="l" defTabSz="977900">
            <a:lnSpc>
              <a:spcPct val="90000"/>
            </a:lnSpc>
            <a:spcBef>
              <a:spcPct val="0"/>
            </a:spcBef>
            <a:spcAft>
              <a:spcPct val="35000"/>
            </a:spcAft>
          </a:pPr>
          <a:r>
            <a:rPr lang="en-US" sz="2200" kern="1200" dirty="0" smtClean="0">
              <a:latin typeface="Bahnschrift" panose="020B0502040204020203" pitchFamily="34" charset="0"/>
            </a:rPr>
            <a:t>Big Data Analysis</a:t>
          </a:r>
          <a:endParaRPr lang="en-US" sz="2200" kern="1200" dirty="0">
            <a:latin typeface="Bahnschrift" panose="020B0502040204020203" pitchFamily="34" charset="0"/>
          </a:endParaRPr>
        </a:p>
      </dsp:txBody>
      <dsp:txXfrm>
        <a:off x="8404501" y="1062234"/>
        <a:ext cx="2935120" cy="768459"/>
      </dsp:txXfrm>
    </dsp:sp>
    <dsp:sp modelId="{E2487D00-0012-421F-AF82-4C4DF5873483}">
      <dsp:nvSpPr>
        <dsp:cNvPr id="0" name=""/>
        <dsp:cNvSpPr/>
      </dsp:nvSpPr>
      <dsp:spPr>
        <a:xfrm>
          <a:off x="9168497" y="2008522"/>
          <a:ext cx="2436730" cy="297536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56464" rIns="156464" bIns="156464" numCol="1" spcCol="1270" anchor="t" anchorCtr="0">
          <a:noAutofit/>
        </a:bodyPr>
        <a:lstStyle/>
        <a:p>
          <a:pPr marL="228600" lvl="1" indent="-228600" algn="l" defTabSz="977900">
            <a:lnSpc>
              <a:spcPct val="90000"/>
            </a:lnSpc>
            <a:spcBef>
              <a:spcPct val="0"/>
            </a:spcBef>
            <a:spcAft>
              <a:spcPct val="15000"/>
            </a:spcAft>
            <a:buChar char="••"/>
          </a:pPr>
          <a:endParaRPr lang="en-US" sz="2200" kern="1200" dirty="0"/>
        </a:p>
        <a:p>
          <a:pPr marL="228600" lvl="1" indent="-228600" algn="l" defTabSz="977900">
            <a:lnSpc>
              <a:spcPct val="90000"/>
            </a:lnSpc>
            <a:spcBef>
              <a:spcPct val="0"/>
            </a:spcBef>
            <a:spcAft>
              <a:spcPct val="15000"/>
            </a:spcAft>
            <a:buChar char="••"/>
          </a:pPr>
          <a:r>
            <a:rPr lang="en-US" sz="2200" kern="1200" dirty="0" smtClean="0">
              <a:latin typeface="Bahnschrift Condensed" panose="020B0502040204020203" pitchFamily="34" charset="0"/>
            </a:rPr>
            <a:t>Performing Data Science and ML activities to derive useful insights. </a:t>
          </a:r>
          <a:endParaRPr lang="en-US" sz="2200" kern="1200" dirty="0"/>
        </a:p>
        <a:p>
          <a:pPr marL="228600" lvl="1" indent="-228600" algn="l" defTabSz="977900">
            <a:lnSpc>
              <a:spcPct val="90000"/>
            </a:lnSpc>
            <a:spcBef>
              <a:spcPct val="0"/>
            </a:spcBef>
            <a:spcAft>
              <a:spcPct val="15000"/>
            </a:spcAft>
            <a:buChar char="••"/>
          </a:pPr>
          <a:r>
            <a:rPr lang="en-US" sz="2200" kern="1200" dirty="0" smtClean="0">
              <a:latin typeface="Bahnschrift Condensed" panose="020B0502040204020203" pitchFamily="34" charset="0"/>
            </a:rPr>
            <a:t>Using Visualization tools for reporting </a:t>
          </a:r>
          <a:endParaRPr lang="en-US" sz="2200" kern="1200" dirty="0"/>
        </a:p>
      </dsp:txBody>
      <dsp:txXfrm>
        <a:off x="9239866" y="2079891"/>
        <a:ext cx="2293992" cy="28326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815413-D487-40D5-B1BA-96B0165C3E2A}">
      <dsp:nvSpPr>
        <dsp:cNvPr id="0" name=""/>
        <dsp:cNvSpPr/>
      </dsp:nvSpPr>
      <dsp:spPr>
        <a:xfrm rot="5400000">
          <a:off x="272885" y="-168114"/>
          <a:ext cx="1920140" cy="2257896"/>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2800350">
            <a:lnSpc>
              <a:spcPct val="90000"/>
            </a:lnSpc>
            <a:spcBef>
              <a:spcPct val="0"/>
            </a:spcBef>
            <a:spcAft>
              <a:spcPct val="35000"/>
            </a:spcAft>
          </a:pPr>
          <a:endParaRPr lang="en-US" sz="6300" kern="1200" dirty="0"/>
        </a:p>
      </dsp:txBody>
      <dsp:txXfrm rot="-5400000">
        <a:off x="104007" y="764"/>
        <a:ext cx="2257896" cy="1920140"/>
      </dsp:txXfrm>
    </dsp:sp>
    <dsp:sp modelId="{592E827E-B451-4711-97DA-997A12E1C8B0}">
      <dsp:nvSpPr>
        <dsp:cNvPr id="0" name=""/>
        <dsp:cNvSpPr/>
      </dsp:nvSpPr>
      <dsp:spPr>
        <a:xfrm rot="5400000">
          <a:off x="4576981" y="-2123801"/>
          <a:ext cx="1248091" cy="549722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latin typeface="Bahnschrift Light Condensed" panose="020B0502040204020203" pitchFamily="34" charset="0"/>
            </a:rPr>
            <a:t>Data is ingested into cloud from multiple data sources like File System, SQL Database, Snowflake, AWS RDS</a:t>
          </a:r>
          <a:endParaRPr lang="en-US" sz="2200" kern="1200" dirty="0">
            <a:latin typeface="Bahnschrift Light Condensed" panose="020B0502040204020203" pitchFamily="34" charset="0"/>
          </a:endParaRPr>
        </a:p>
      </dsp:txBody>
      <dsp:txXfrm rot="-5400000">
        <a:off x="2452416" y="61691"/>
        <a:ext cx="5436295" cy="1126237"/>
      </dsp:txXfrm>
    </dsp:sp>
    <dsp:sp modelId="{19A23B7A-BBC7-4AB8-B78B-B1DC935ABA47}">
      <dsp:nvSpPr>
        <dsp:cNvPr id="0" name=""/>
        <dsp:cNvSpPr/>
      </dsp:nvSpPr>
      <dsp:spPr>
        <a:xfrm rot="5400000">
          <a:off x="258107" y="1575602"/>
          <a:ext cx="1920140" cy="222834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lvl="0" algn="ctr" defTabSz="222250">
            <a:lnSpc>
              <a:spcPct val="90000"/>
            </a:lnSpc>
            <a:spcBef>
              <a:spcPct val="0"/>
            </a:spcBef>
            <a:spcAft>
              <a:spcPct val="35000"/>
            </a:spcAft>
          </a:pPr>
          <a:endParaRPr lang="en-US" sz="500" kern="1200" dirty="0"/>
        </a:p>
      </dsp:txBody>
      <dsp:txXfrm rot="-5400000">
        <a:off x="104007" y="1729702"/>
        <a:ext cx="2228340" cy="1920140"/>
      </dsp:txXfrm>
    </dsp:sp>
    <dsp:sp modelId="{7C2CDE09-16B3-4F0A-AA40-81067B77AA50}">
      <dsp:nvSpPr>
        <dsp:cNvPr id="0" name=""/>
        <dsp:cNvSpPr/>
      </dsp:nvSpPr>
      <dsp:spPr>
        <a:xfrm rot="5400000">
          <a:off x="4630508" y="-482554"/>
          <a:ext cx="1248091" cy="5546421"/>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latin typeface="Bahnschrift Light Condensed" panose="020B0502040204020203" pitchFamily="34" charset="0"/>
            </a:rPr>
            <a:t>Data is extracted using orchestrating tool like Azure Data factory</a:t>
          </a:r>
          <a:endParaRPr lang="en-US" sz="2200" kern="1200" dirty="0">
            <a:latin typeface="Bahnschrift Light Condensed" panose="020B0502040204020203" pitchFamily="34" charset="0"/>
          </a:endParaRPr>
        </a:p>
      </dsp:txBody>
      <dsp:txXfrm rot="-5400000">
        <a:off x="2481344" y="1727537"/>
        <a:ext cx="5485494" cy="1126237"/>
      </dsp:txXfrm>
    </dsp:sp>
    <dsp:sp modelId="{1907A106-C1E9-4C9C-8E28-45037B67770C}">
      <dsp:nvSpPr>
        <dsp:cNvPr id="0" name=""/>
        <dsp:cNvSpPr/>
      </dsp:nvSpPr>
      <dsp:spPr>
        <a:xfrm rot="5400000">
          <a:off x="268295" y="3294352"/>
          <a:ext cx="1920140" cy="2248716"/>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40005" rIns="40005" bIns="40005" numCol="1" spcCol="1270" anchor="ctr" anchorCtr="0">
          <a:noAutofit/>
        </a:bodyPr>
        <a:lstStyle/>
        <a:p>
          <a:pPr lvl="0" algn="ctr" defTabSz="2800350">
            <a:lnSpc>
              <a:spcPct val="90000"/>
            </a:lnSpc>
            <a:spcBef>
              <a:spcPct val="0"/>
            </a:spcBef>
            <a:spcAft>
              <a:spcPct val="35000"/>
            </a:spcAft>
          </a:pPr>
          <a:endParaRPr lang="en-US" sz="6300" kern="1200" dirty="0"/>
        </a:p>
      </dsp:txBody>
      <dsp:txXfrm rot="-5400000">
        <a:off x="104007" y="3458640"/>
        <a:ext cx="2248716" cy="1920140"/>
      </dsp:txXfrm>
    </dsp:sp>
    <dsp:sp modelId="{83D45BD2-E168-41D2-93F4-74E3C8E888D1}">
      <dsp:nvSpPr>
        <dsp:cNvPr id="0" name=""/>
        <dsp:cNvSpPr/>
      </dsp:nvSpPr>
      <dsp:spPr>
        <a:xfrm rot="5400000">
          <a:off x="4624694" y="1316797"/>
          <a:ext cx="1248091" cy="5531776"/>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smtClean="0">
              <a:latin typeface="Bahnschrift Light Condensed" panose="020B0502040204020203" pitchFamily="34" charset="0"/>
            </a:rPr>
            <a:t>Data is stored in a central repository like Azure lake store or Azure SQL </a:t>
          </a:r>
          <a:r>
            <a:rPr lang="en-US" sz="2200" kern="1200" dirty="0" err="1" smtClean="0">
              <a:latin typeface="Bahnschrift Light Condensed" panose="020B0502040204020203" pitchFamily="34" charset="0"/>
            </a:rPr>
            <a:t>Datawarehouse</a:t>
          </a:r>
          <a:endParaRPr lang="en-US" sz="2200" kern="1200" dirty="0">
            <a:latin typeface="Bahnschrift Light Condensed" panose="020B0502040204020203" pitchFamily="34" charset="0"/>
          </a:endParaRPr>
        </a:p>
      </dsp:txBody>
      <dsp:txXfrm rot="-5400000">
        <a:off x="2482852" y="3519567"/>
        <a:ext cx="5470849" cy="1126237"/>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670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655320" y="-5715"/>
            <a:ext cx="6017894" cy="8235316"/>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3514081" y="1656082"/>
            <a:ext cx="10289546" cy="3139439"/>
          </a:xfrm>
        </p:spPr>
        <p:txBody>
          <a:bodyPr anchor="b">
            <a:normAutofit/>
          </a:bodyPr>
          <a:lstStyle>
            <a:lvl1pPr algn="r">
              <a:defRPr sz="72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418453" y="4795520"/>
            <a:ext cx="8385174" cy="1666241"/>
          </a:xfrm>
        </p:spPr>
        <p:txBody>
          <a:bodyPr anchor="t">
            <a:normAutofit/>
          </a:bodyPr>
          <a:lstStyle>
            <a:lvl1pPr marL="0" indent="0" algn="r">
              <a:buNone/>
              <a:defRPr sz="2520">
                <a:solidFill>
                  <a:schemeClr val="tx1"/>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9/25/2024</a:t>
            </a:fld>
            <a:endParaRPr lang="en-US" dirty="0"/>
          </a:p>
        </p:txBody>
      </p:sp>
      <p:sp>
        <p:nvSpPr>
          <p:cNvPr id="5" name="Footer Placeholder 4"/>
          <p:cNvSpPr>
            <a:spLocks noGrp="1"/>
          </p:cNvSpPr>
          <p:nvPr>
            <p:ph type="ftr" sz="quarter" idx="11"/>
          </p:nvPr>
        </p:nvSpPr>
        <p:spPr>
          <a:xfrm>
            <a:off x="6398894" y="7059931"/>
            <a:ext cx="5188853" cy="438150"/>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40786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1174" y="5679438"/>
            <a:ext cx="12022453" cy="680086"/>
          </a:xfrm>
        </p:spPr>
        <p:txBody>
          <a:bodyPr anchor="b">
            <a:normAutofit/>
          </a:bodyPr>
          <a:lstStyle>
            <a:lvl1pPr algn="ctr">
              <a:defRPr sz="288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863214" y="1118535"/>
            <a:ext cx="9871133" cy="379797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smtClean="0"/>
              <a:t>Click icon to add picture</a:t>
            </a:r>
            <a:endParaRPr lang="en-US" dirty="0"/>
          </a:p>
        </p:txBody>
      </p:sp>
      <p:sp>
        <p:nvSpPr>
          <p:cNvPr id="4" name="Text Placeholder 3"/>
          <p:cNvSpPr>
            <a:spLocks noGrp="1"/>
          </p:cNvSpPr>
          <p:nvPr>
            <p:ph type="body" sz="half" idx="2"/>
          </p:nvPr>
        </p:nvSpPr>
        <p:spPr>
          <a:xfrm>
            <a:off x="1781174" y="6359524"/>
            <a:ext cx="12022453" cy="592454"/>
          </a:xfrm>
        </p:spPr>
        <p:txBody>
          <a:bodyPr>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98348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81175" y="822960"/>
            <a:ext cx="12022453" cy="3657600"/>
          </a:xfrm>
        </p:spPr>
        <p:txBody>
          <a:bodyPr anchor="ctr">
            <a:normAutofit/>
          </a:bodyPr>
          <a:lstStyle>
            <a:lvl1pPr algn="ctr">
              <a:defRPr sz="384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81175" y="5212080"/>
            <a:ext cx="12022456" cy="1737360"/>
          </a:xfrm>
        </p:spPr>
        <p:txBody>
          <a:bodyPr anchor="ctr">
            <a:normAutofit/>
          </a:bodyPr>
          <a:lstStyle>
            <a:lvl1pPr marL="0" indent="0" algn="ct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9174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918334" y="1035628"/>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600" dirty="0">
                <a:solidFill>
                  <a:schemeClr val="tx1"/>
                </a:solidFill>
                <a:effectLst/>
              </a:rPr>
              <a:t>“</a:t>
            </a:r>
          </a:p>
        </p:txBody>
      </p:sp>
      <p:sp>
        <p:nvSpPr>
          <p:cNvPr id="15" name="TextBox 14"/>
          <p:cNvSpPr txBox="1"/>
          <p:nvPr/>
        </p:nvSpPr>
        <p:spPr>
          <a:xfrm>
            <a:off x="13072110" y="3383279"/>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
        <p:nvSpPr>
          <p:cNvPr id="2" name="Title 1"/>
          <p:cNvSpPr>
            <a:spLocks noGrp="1"/>
          </p:cNvSpPr>
          <p:nvPr>
            <p:ph type="title"/>
          </p:nvPr>
        </p:nvSpPr>
        <p:spPr>
          <a:xfrm>
            <a:off x="2649855" y="822961"/>
            <a:ext cx="10788014" cy="3291839"/>
          </a:xfrm>
        </p:spPr>
        <p:txBody>
          <a:bodyPr anchor="ctr">
            <a:normAutofit/>
          </a:bodyPr>
          <a:lstStyle>
            <a:lvl1pPr algn="ctr">
              <a:defRPr sz="384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924174" y="4114799"/>
            <a:ext cx="10239378" cy="457200"/>
          </a:xfrm>
        </p:spPr>
        <p:txBody>
          <a:bodyPr anchor="ctr">
            <a:normAutofit/>
          </a:bodyPr>
          <a:lstStyle>
            <a:lvl1pPr marL="0" indent="0">
              <a:buFontTx/>
              <a:buNone/>
              <a:defRPr sz="2160"/>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smtClean="0"/>
              <a:t>Edit Master text styles</a:t>
            </a:r>
          </a:p>
        </p:txBody>
      </p:sp>
      <p:sp>
        <p:nvSpPr>
          <p:cNvPr id="3" name="Text Placeholder 2"/>
          <p:cNvSpPr>
            <a:spLocks noGrp="1"/>
          </p:cNvSpPr>
          <p:nvPr>
            <p:ph type="body" idx="1"/>
          </p:nvPr>
        </p:nvSpPr>
        <p:spPr>
          <a:xfrm>
            <a:off x="1781174" y="5212080"/>
            <a:ext cx="12022453" cy="1737360"/>
          </a:xfrm>
        </p:spPr>
        <p:txBody>
          <a:bodyPr anchor="ctr">
            <a:normAutofit/>
          </a:bodyPr>
          <a:lstStyle>
            <a:lvl1pPr marL="0" indent="0" algn="ct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9669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81176" y="3970297"/>
            <a:ext cx="12022451" cy="1762560"/>
          </a:xfrm>
        </p:spPr>
        <p:txBody>
          <a:bodyPr anchor="b">
            <a:normAutofit/>
          </a:bodyPr>
          <a:lstStyle>
            <a:lvl1pPr algn="r">
              <a:defRPr sz="384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781174" y="5732857"/>
            <a:ext cx="12022452" cy="1032480"/>
          </a:xfrm>
        </p:spPr>
        <p:txBody>
          <a:bodyPr anchor="t">
            <a:normAutofit/>
          </a:bodyPr>
          <a:lstStyle>
            <a:lvl1pPr marL="0" indent="0" algn="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86333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918334" y="1035628"/>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600" dirty="0">
                <a:solidFill>
                  <a:schemeClr val="tx1"/>
                </a:solidFill>
                <a:effectLst/>
              </a:rPr>
              <a:t>“</a:t>
            </a:r>
          </a:p>
        </p:txBody>
      </p:sp>
      <p:sp>
        <p:nvSpPr>
          <p:cNvPr id="15" name="TextBox 14"/>
          <p:cNvSpPr txBox="1"/>
          <p:nvPr/>
        </p:nvSpPr>
        <p:spPr>
          <a:xfrm>
            <a:off x="13072110" y="3383279"/>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
        <p:nvSpPr>
          <p:cNvPr id="2" name="Title 1"/>
          <p:cNvSpPr>
            <a:spLocks noGrp="1"/>
          </p:cNvSpPr>
          <p:nvPr>
            <p:ph type="title"/>
          </p:nvPr>
        </p:nvSpPr>
        <p:spPr>
          <a:xfrm>
            <a:off x="2649855" y="822961"/>
            <a:ext cx="10788014" cy="3291839"/>
          </a:xfrm>
        </p:spPr>
        <p:txBody>
          <a:bodyPr anchor="ctr">
            <a:normAutofit/>
          </a:bodyPr>
          <a:lstStyle>
            <a:lvl1pPr algn="ctr">
              <a:defRPr sz="384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781176" y="4663440"/>
            <a:ext cx="12022452" cy="1066800"/>
          </a:xfrm>
        </p:spPr>
        <p:txBody>
          <a:bodyPr vert="horz" lIns="91440" tIns="45720" rIns="91440" bIns="45720" rtlCol="0" anchor="b">
            <a:normAutofit/>
          </a:bodyPr>
          <a:lstStyle>
            <a:lvl1pPr algn="r">
              <a:buNone/>
              <a:defRPr lang="en-US" sz="288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781174" y="5730240"/>
            <a:ext cx="12022452" cy="1219200"/>
          </a:xfrm>
        </p:spPr>
        <p:txBody>
          <a:bodyPr anchor="t">
            <a:normAutofit/>
          </a:bodyPr>
          <a:lstStyle>
            <a:lvl1pPr marL="0" indent="0" algn="r">
              <a:buNone/>
              <a:defRPr sz="21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4981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781176" y="822961"/>
            <a:ext cx="12022454" cy="327279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781175" y="4206240"/>
            <a:ext cx="12022456" cy="1005840"/>
          </a:xfrm>
        </p:spPr>
        <p:txBody>
          <a:bodyPr vert="horz" lIns="91440" tIns="45720" rIns="91440" bIns="45720" rtlCol="0" anchor="b">
            <a:normAutofit/>
          </a:bodyPr>
          <a:lstStyle>
            <a:lvl1pPr>
              <a:buNone/>
              <a:defRPr lang="en-US" sz="336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781174" y="5212080"/>
            <a:ext cx="12022456" cy="1737360"/>
          </a:xfrm>
        </p:spPr>
        <p:txBody>
          <a:bodyPr anchor="t">
            <a:normAutofit/>
          </a:bodyPr>
          <a:lstStyle>
            <a:lvl1pPr marL="0" indent="0" algn="l">
              <a:buNone/>
              <a:defRPr sz="21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75043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9627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79187" y="822960"/>
            <a:ext cx="2124443" cy="6126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781175" y="822960"/>
            <a:ext cx="9623690" cy="612648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91106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445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3142228" y="7040558"/>
            <a:ext cx="661400" cy="438150"/>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688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86736" y="3200399"/>
            <a:ext cx="10716896" cy="2532458"/>
          </a:xfrm>
        </p:spPr>
        <p:txBody>
          <a:bodyPr anchor="b"/>
          <a:lstStyle>
            <a:lvl1pPr algn="r">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3086733" y="5732857"/>
            <a:ext cx="10716898" cy="1032480"/>
          </a:xfrm>
        </p:spPr>
        <p:txBody>
          <a:bodyPr anchor="t">
            <a:normAutofit/>
          </a:bodyPr>
          <a:lstStyle>
            <a:lvl1pPr marL="0" indent="0" algn="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710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81174" y="822961"/>
            <a:ext cx="12022456" cy="210311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781175" y="3200400"/>
            <a:ext cx="5874066" cy="3749041"/>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929561" y="3200400"/>
            <a:ext cx="5874067" cy="3749040"/>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84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2126615" y="3190240"/>
            <a:ext cx="5528626" cy="691514"/>
          </a:xfrm>
        </p:spPr>
        <p:txBody>
          <a:bodyPr anchor="b">
            <a:noAutofit/>
          </a:bodyPr>
          <a:lstStyle>
            <a:lvl1pPr marL="0" indent="0">
              <a:buNone/>
              <a:defRPr sz="3360" b="0">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Edit Master text styles</a:t>
            </a:r>
          </a:p>
        </p:txBody>
      </p:sp>
      <p:sp>
        <p:nvSpPr>
          <p:cNvPr id="4" name="Content Placeholder 3"/>
          <p:cNvSpPr>
            <a:spLocks noGrp="1"/>
          </p:cNvSpPr>
          <p:nvPr>
            <p:ph sz="half" idx="2"/>
          </p:nvPr>
        </p:nvSpPr>
        <p:spPr>
          <a:xfrm>
            <a:off x="1781173" y="4002405"/>
            <a:ext cx="5874067" cy="2947034"/>
          </a:xfrm>
        </p:spPr>
        <p:txBody>
          <a:bodyPr anchor="t">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8256585" y="3200400"/>
            <a:ext cx="5547044" cy="691514"/>
          </a:xfrm>
        </p:spPr>
        <p:txBody>
          <a:bodyPr anchor="b">
            <a:noAutofit/>
          </a:bodyPr>
          <a:lstStyle>
            <a:lvl1pPr marL="0" indent="0">
              <a:buNone/>
              <a:defRPr sz="3360" b="0">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Edit Master text styles</a:t>
            </a:r>
          </a:p>
        </p:txBody>
      </p:sp>
      <p:sp>
        <p:nvSpPr>
          <p:cNvPr id="6" name="Content Placeholder 5"/>
          <p:cNvSpPr>
            <a:spLocks noGrp="1"/>
          </p:cNvSpPr>
          <p:nvPr>
            <p:ph sz="quarter" idx="4"/>
          </p:nvPr>
        </p:nvSpPr>
        <p:spPr>
          <a:xfrm>
            <a:off x="7929561" y="4002405"/>
            <a:ext cx="5874067" cy="2947034"/>
          </a:xfrm>
        </p:spPr>
        <p:txBody>
          <a:bodyPr anchor="t">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4711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7290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21614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81175" y="1920240"/>
            <a:ext cx="4258945" cy="1645920"/>
          </a:xfrm>
        </p:spPr>
        <p:txBody>
          <a:bodyPr anchor="b">
            <a:normAutofit/>
          </a:bodyPr>
          <a:lstStyle>
            <a:lvl1pPr algn="ctr">
              <a:defRPr sz="2880" b="0"/>
            </a:lvl1pPr>
          </a:lstStyle>
          <a:p>
            <a:r>
              <a:rPr lang="en-US" smtClean="0"/>
              <a:t>Click to edit Master title style</a:t>
            </a:r>
            <a:endParaRPr lang="en-US" dirty="0"/>
          </a:p>
        </p:txBody>
      </p:sp>
      <p:sp>
        <p:nvSpPr>
          <p:cNvPr id="3" name="Content Placeholder 2"/>
          <p:cNvSpPr>
            <a:spLocks noGrp="1"/>
          </p:cNvSpPr>
          <p:nvPr>
            <p:ph idx="1"/>
          </p:nvPr>
        </p:nvSpPr>
        <p:spPr>
          <a:xfrm>
            <a:off x="6314440" y="822960"/>
            <a:ext cx="7489188" cy="6126481"/>
          </a:xfrm>
        </p:spPr>
        <p:txBody>
          <a:bodyPr anchor="ctr">
            <a:normAutofit/>
          </a:bodyPr>
          <a:lstStyle>
            <a:lvl1pPr>
              <a:defRPr sz="2400"/>
            </a:lvl1pPr>
            <a:lvl2pPr>
              <a:defRPr sz="2160"/>
            </a:lvl2pPr>
            <a:lvl3pPr>
              <a:defRPr sz="1920"/>
            </a:lvl3pPr>
            <a:lvl4pPr>
              <a:defRPr sz="1680"/>
            </a:lvl4pPr>
            <a:lvl5pPr>
              <a:defRPr sz="1680"/>
            </a:lvl5pPr>
            <a:lvl6pPr>
              <a:defRPr sz="1680"/>
            </a:lvl6pPr>
            <a:lvl7pPr>
              <a:defRPr sz="1680"/>
            </a:lvl7pPr>
            <a:lvl8pPr>
              <a:defRPr sz="1680"/>
            </a:lvl8pPr>
            <a:lvl9pPr>
              <a:defRPr sz="168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781175" y="3566160"/>
            <a:ext cx="4258945" cy="2194560"/>
          </a:xfrm>
        </p:spPr>
        <p:txBody>
          <a:bodyPr>
            <a:normAutofit/>
          </a:bodyPr>
          <a:lstStyle>
            <a:lvl1pPr marL="0" indent="0" algn="ctr">
              <a:buNone/>
              <a:defRPr sz="192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0903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9269" y="2103119"/>
            <a:ext cx="6511390" cy="1645920"/>
          </a:xfrm>
        </p:spPr>
        <p:txBody>
          <a:bodyPr anchor="b">
            <a:normAutofit/>
          </a:bodyPr>
          <a:lstStyle>
            <a:lvl1pPr algn="ctr">
              <a:defRPr sz="336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113618" y="1097280"/>
            <a:ext cx="3937169" cy="54864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smtClean="0"/>
              <a:t>Click icon to add picture</a:t>
            </a:r>
            <a:endParaRPr lang="en-US" dirty="0"/>
          </a:p>
        </p:txBody>
      </p:sp>
      <p:sp>
        <p:nvSpPr>
          <p:cNvPr id="4" name="Text Placeholder 3"/>
          <p:cNvSpPr>
            <a:spLocks noGrp="1"/>
          </p:cNvSpPr>
          <p:nvPr>
            <p:ph type="body" sz="half" idx="2"/>
          </p:nvPr>
        </p:nvSpPr>
        <p:spPr>
          <a:xfrm>
            <a:off x="1779269" y="3749039"/>
            <a:ext cx="6511390" cy="2194560"/>
          </a:xfrm>
        </p:spPr>
        <p:txBody>
          <a:bodyPr>
            <a:normAutofit/>
          </a:bodyPr>
          <a:lstStyle>
            <a:lvl1pPr marL="0" indent="0" algn="ctr">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425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80975" y="1"/>
            <a:ext cx="2924176" cy="82296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781174" y="822961"/>
            <a:ext cx="12022456" cy="210311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781172" y="3200400"/>
            <a:ext cx="12022456" cy="374904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679187" y="7059931"/>
            <a:ext cx="1371600" cy="438150"/>
          </a:xfrm>
          <a:prstGeom prst="rect">
            <a:avLst/>
          </a:prstGeom>
        </p:spPr>
        <p:txBody>
          <a:bodyPr vert="horz" lIns="91440" tIns="45720" rIns="91440" bIns="45720" rtlCol="0" anchor="ctr"/>
          <a:lstStyle>
            <a:lvl1pPr algn="r">
              <a:defRPr sz="1200" b="0" i="0">
                <a:solidFill>
                  <a:schemeClr val="tx1"/>
                </a:solidFill>
                <a:effectLst/>
                <a:latin typeface="+mn-lt"/>
              </a:defRPr>
            </a:lvl1pPr>
          </a:lstStyle>
          <a:p>
            <a:fld id="{B61BEF0D-F0BB-DE4B-95CE-6DB70DBA9567}" type="datetimeFigureOut">
              <a:rPr lang="en-US" dirty="0"/>
              <a:pPr/>
              <a:t>9/25/2024</a:t>
            </a:fld>
            <a:endParaRPr lang="en-US" dirty="0"/>
          </a:p>
        </p:txBody>
      </p:sp>
      <p:sp>
        <p:nvSpPr>
          <p:cNvPr id="5" name="Footer Placeholder 4"/>
          <p:cNvSpPr>
            <a:spLocks noGrp="1"/>
          </p:cNvSpPr>
          <p:nvPr>
            <p:ph type="ftr" sz="quarter" idx="3"/>
          </p:nvPr>
        </p:nvSpPr>
        <p:spPr>
          <a:xfrm>
            <a:off x="3086736" y="7059931"/>
            <a:ext cx="8501012" cy="438150"/>
          </a:xfrm>
          <a:prstGeom prst="rect">
            <a:avLst/>
          </a:prstGeom>
        </p:spPr>
        <p:txBody>
          <a:bodyPr vert="horz" lIns="91440" tIns="45720" rIns="91440" bIns="45720" rtlCol="0" anchor="ctr"/>
          <a:lstStyle>
            <a:lvl1pPr algn="l">
              <a:defRPr sz="12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3142228" y="7059931"/>
            <a:ext cx="661400" cy="438150"/>
          </a:xfrm>
          <a:prstGeom prst="rect">
            <a:avLst/>
          </a:prstGeom>
        </p:spPr>
        <p:txBody>
          <a:bodyPr vert="horz" lIns="91440" tIns="45720" rIns="91440" bIns="45720" rtlCol="0" anchor="ctr"/>
          <a:lstStyle>
            <a:lvl1pPr algn="r">
              <a:defRPr sz="12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1119074"/>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7"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548640" rtl="0" eaLnBrk="1" latinLnBrk="0" hangingPunct="1">
        <a:spcBef>
          <a:spcPct val="0"/>
        </a:spcBef>
        <a:buNone/>
        <a:defRPr sz="48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548640" rtl="0" eaLnBrk="1" latinLnBrk="0" hangingPunct="1">
        <a:spcBef>
          <a:spcPct val="20000"/>
        </a:spcBef>
        <a:spcAft>
          <a:spcPts val="720"/>
        </a:spcAft>
        <a:buClr>
          <a:schemeClr val="accent1">
            <a:lumMod val="75000"/>
          </a:schemeClr>
        </a:buClr>
        <a:buSzPct val="145000"/>
        <a:buFont typeface="Arial"/>
        <a:buChar char="•"/>
        <a:defRPr sz="2880" kern="1200" cap="none">
          <a:solidFill>
            <a:schemeClr val="tx1"/>
          </a:solidFill>
          <a:effectLst/>
          <a:latin typeface="+mn-lt"/>
          <a:ea typeface="+mn-ea"/>
          <a:cs typeface="+mn-cs"/>
        </a:defRPr>
      </a:lvl1pPr>
      <a:lvl2pPr marL="891540" indent="-342900" algn="l" defTabSz="548640" rtl="0" eaLnBrk="1" latinLnBrk="0" hangingPunct="1">
        <a:spcBef>
          <a:spcPct val="20000"/>
        </a:spcBef>
        <a:spcAft>
          <a:spcPts val="720"/>
        </a:spcAft>
        <a:buClr>
          <a:schemeClr val="accent1">
            <a:lumMod val="75000"/>
          </a:schemeClr>
        </a:buClr>
        <a:buSzPct val="145000"/>
        <a:buFont typeface="Arial"/>
        <a:buChar char="•"/>
        <a:defRPr sz="2400" kern="1200" cap="none">
          <a:solidFill>
            <a:schemeClr val="tx1"/>
          </a:solidFill>
          <a:effectLst/>
          <a:latin typeface="+mn-lt"/>
          <a:ea typeface="+mn-ea"/>
          <a:cs typeface="+mn-cs"/>
        </a:defRPr>
      </a:lvl2pPr>
      <a:lvl3pPr marL="1440180" indent="-342900" algn="l" defTabSz="548640" rtl="0" eaLnBrk="1" latinLnBrk="0" hangingPunct="1">
        <a:spcBef>
          <a:spcPct val="20000"/>
        </a:spcBef>
        <a:spcAft>
          <a:spcPts val="720"/>
        </a:spcAft>
        <a:buClr>
          <a:schemeClr val="accent1">
            <a:lumMod val="75000"/>
          </a:schemeClr>
        </a:buClr>
        <a:buSzPct val="145000"/>
        <a:buFont typeface="Arial"/>
        <a:buChar char="•"/>
        <a:defRPr sz="2160" kern="1200" cap="none">
          <a:solidFill>
            <a:schemeClr val="tx1"/>
          </a:solidFill>
          <a:effectLst/>
          <a:latin typeface="+mn-lt"/>
          <a:ea typeface="+mn-ea"/>
          <a:cs typeface="+mn-cs"/>
        </a:defRPr>
      </a:lvl3pPr>
      <a:lvl4pPr marL="1851660" indent="-205740" algn="l" defTabSz="548640" rtl="0" eaLnBrk="1" latinLnBrk="0" hangingPunct="1">
        <a:spcBef>
          <a:spcPct val="20000"/>
        </a:spcBef>
        <a:spcAft>
          <a:spcPts val="720"/>
        </a:spcAft>
        <a:buClr>
          <a:schemeClr val="accent1">
            <a:lumMod val="75000"/>
          </a:schemeClr>
        </a:buClr>
        <a:buSzPct val="145000"/>
        <a:buFont typeface="Arial"/>
        <a:buChar char="•"/>
        <a:defRPr sz="1920" kern="1200" cap="none">
          <a:solidFill>
            <a:schemeClr val="tx1"/>
          </a:solidFill>
          <a:effectLst/>
          <a:latin typeface="+mn-lt"/>
          <a:ea typeface="+mn-ea"/>
          <a:cs typeface="+mn-cs"/>
        </a:defRPr>
      </a:lvl4pPr>
      <a:lvl5pPr marL="2400300" indent="-205740" algn="l" defTabSz="548640" rtl="0" eaLnBrk="1" latinLnBrk="0" hangingPunct="1">
        <a:spcBef>
          <a:spcPct val="20000"/>
        </a:spcBef>
        <a:spcAft>
          <a:spcPts val="720"/>
        </a:spcAft>
        <a:buClr>
          <a:schemeClr val="accent1">
            <a:lumMod val="75000"/>
          </a:schemeClr>
        </a:buClr>
        <a:buSzPct val="145000"/>
        <a:buFont typeface="Arial"/>
        <a:buChar char="•"/>
        <a:defRPr sz="1680" kern="1200" cap="none">
          <a:solidFill>
            <a:schemeClr val="tx1"/>
          </a:solidFill>
          <a:effectLst/>
          <a:latin typeface="+mn-lt"/>
          <a:ea typeface="+mn-ea"/>
          <a:cs typeface="+mn-cs"/>
        </a:defRPr>
      </a:lvl5pPr>
      <a:lvl6pPr marL="3017520" indent="-274320" algn="l" defTabSz="548640" rtl="0" eaLnBrk="1" latinLnBrk="0" hangingPunct="1">
        <a:spcBef>
          <a:spcPct val="20000"/>
        </a:spcBef>
        <a:spcAft>
          <a:spcPts val="720"/>
        </a:spcAft>
        <a:buClr>
          <a:schemeClr val="accent1">
            <a:lumMod val="75000"/>
          </a:schemeClr>
        </a:buClr>
        <a:buSzPct val="145000"/>
        <a:buFont typeface="Arial"/>
        <a:buChar char="•"/>
        <a:defRPr sz="1680" kern="1200" cap="none">
          <a:solidFill>
            <a:schemeClr val="tx1"/>
          </a:solidFill>
          <a:effectLst/>
          <a:latin typeface="+mn-lt"/>
          <a:ea typeface="+mn-ea"/>
          <a:cs typeface="+mn-cs"/>
        </a:defRPr>
      </a:lvl6pPr>
      <a:lvl7pPr marL="3566160" indent="-274320" algn="l" defTabSz="548640" rtl="0" eaLnBrk="1" latinLnBrk="0" hangingPunct="1">
        <a:spcBef>
          <a:spcPct val="20000"/>
        </a:spcBef>
        <a:spcAft>
          <a:spcPts val="720"/>
        </a:spcAft>
        <a:buClr>
          <a:schemeClr val="accent1">
            <a:lumMod val="75000"/>
          </a:schemeClr>
        </a:buClr>
        <a:buSzPct val="145000"/>
        <a:buFont typeface="Arial"/>
        <a:buChar char="•"/>
        <a:defRPr sz="1680" kern="1200" cap="none">
          <a:solidFill>
            <a:schemeClr val="tx1"/>
          </a:solidFill>
          <a:effectLst/>
          <a:latin typeface="+mn-lt"/>
          <a:ea typeface="+mn-ea"/>
          <a:cs typeface="+mn-cs"/>
        </a:defRPr>
      </a:lvl7pPr>
      <a:lvl8pPr marL="4114800" indent="-274320" algn="l" defTabSz="548640" rtl="0" eaLnBrk="1" latinLnBrk="0" hangingPunct="1">
        <a:spcBef>
          <a:spcPct val="20000"/>
        </a:spcBef>
        <a:spcAft>
          <a:spcPts val="720"/>
        </a:spcAft>
        <a:buClr>
          <a:schemeClr val="accent1">
            <a:lumMod val="75000"/>
          </a:schemeClr>
        </a:buClr>
        <a:buSzPct val="145000"/>
        <a:buFont typeface="Arial"/>
        <a:buChar char="•"/>
        <a:defRPr sz="1680" kern="1200" cap="none">
          <a:solidFill>
            <a:schemeClr val="tx1"/>
          </a:solidFill>
          <a:effectLst/>
          <a:latin typeface="+mn-lt"/>
          <a:ea typeface="+mn-ea"/>
          <a:cs typeface="+mn-cs"/>
        </a:defRPr>
      </a:lvl8pPr>
      <a:lvl9pPr marL="4663440" indent="-274320" algn="l" defTabSz="548640" rtl="0" eaLnBrk="1" latinLnBrk="0" hangingPunct="1">
        <a:spcBef>
          <a:spcPct val="20000"/>
        </a:spcBef>
        <a:spcAft>
          <a:spcPts val="720"/>
        </a:spcAft>
        <a:buClr>
          <a:schemeClr val="accent1">
            <a:lumMod val="75000"/>
          </a:schemeClr>
        </a:buClr>
        <a:buSzPct val="145000"/>
        <a:buFont typeface="Arial"/>
        <a:buChar char="•"/>
        <a:defRPr sz="1680" kern="1200" cap="none">
          <a:solidFill>
            <a:schemeClr val="tx1"/>
          </a:solidFill>
          <a:effectLst/>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microsoft.com/office/2007/relationships/media" Target="../media/media1.m4a"/><Relationship Id="rId1" Type="http://schemas.openxmlformats.org/officeDocument/2006/relationships/audio" Target="NULL"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04242" y="2162784"/>
            <a:ext cx="7756634" cy="1131079"/>
          </a:xfrm>
          <a:prstGeom prst="rect">
            <a:avLst/>
          </a:prstGeom>
        </p:spPr>
        <p:txBody>
          <a:bodyPr wrap="square">
            <a:spAutoFit/>
          </a:bodyPr>
          <a:lstStyle/>
          <a:p>
            <a:pPr>
              <a:lnSpc>
                <a:spcPts val="8050"/>
              </a:lnSpc>
            </a:pPr>
            <a:r>
              <a:rPr lang="en-US" sz="5400" b="1" dirty="0" smtClean="0">
                <a:solidFill>
                  <a:srgbClr val="000000"/>
                </a:solidFill>
                <a:latin typeface="Bahnschrift" panose="020B0502040204020203" pitchFamily="34" charset="0"/>
                <a:cs typeface="Arial" panose="020B0604020202020204" pitchFamily="34" charset="0"/>
              </a:rPr>
              <a:t>Unilever iOps Platform</a:t>
            </a:r>
            <a:r>
              <a:rPr lang="en-US" sz="4800" b="1" dirty="0" smtClean="0">
                <a:solidFill>
                  <a:srgbClr val="000000"/>
                </a:solidFill>
                <a:latin typeface="Arial" panose="020B0604020202020204" pitchFamily="34" charset="0"/>
                <a:cs typeface="Arial" panose="020B0604020202020204" pitchFamily="34" charset="0"/>
              </a:rPr>
              <a:t>:</a:t>
            </a:r>
          </a:p>
        </p:txBody>
      </p:sp>
      <p:sp>
        <p:nvSpPr>
          <p:cNvPr id="3" name="Rectangle 2"/>
          <p:cNvSpPr/>
          <p:nvPr/>
        </p:nvSpPr>
        <p:spPr>
          <a:xfrm>
            <a:off x="2577663" y="3634857"/>
            <a:ext cx="7015655" cy="2015808"/>
          </a:xfrm>
          <a:prstGeom prst="rect">
            <a:avLst/>
          </a:prstGeom>
        </p:spPr>
        <p:txBody>
          <a:bodyPr wrap="square">
            <a:spAutoFit/>
          </a:bodyPr>
          <a:lstStyle/>
          <a:p>
            <a:pPr algn="ctr">
              <a:lnSpc>
                <a:spcPts val="8050"/>
              </a:lnSpc>
            </a:pPr>
            <a:r>
              <a:rPr lang="en-US" sz="4400" dirty="0" smtClean="0">
                <a:solidFill>
                  <a:srgbClr val="000000"/>
                </a:solidFill>
                <a:latin typeface="Bahnschrift Condensed" panose="020B0502040204020203" pitchFamily="34" charset="0"/>
              </a:rPr>
              <a:t>Using Big Data Analytics to get data driven insights from Sales data  </a:t>
            </a:r>
          </a:p>
        </p:txBody>
      </p:sp>
      <p:sp>
        <p:nvSpPr>
          <p:cNvPr id="5" name="AutoShape 2" descr="Unilever Logo PNG Images - CleanPNG / Kiss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Unilever's Relentless Commitment to S-Curve Transformations - Logistics  Viewpoi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95579" y="629491"/>
            <a:ext cx="1692465" cy="18772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7207470" y="6262381"/>
            <a:ext cx="7015655" cy="945387"/>
          </a:xfrm>
          <a:prstGeom prst="rect">
            <a:avLst/>
          </a:prstGeom>
        </p:spPr>
        <p:txBody>
          <a:bodyPr wrap="square">
            <a:spAutoFit/>
          </a:bodyPr>
          <a:lstStyle/>
          <a:p>
            <a:pPr algn="ctr">
              <a:lnSpc>
                <a:spcPts val="8050"/>
              </a:lnSpc>
            </a:pPr>
            <a:r>
              <a:rPr lang="en-US" sz="2800" dirty="0" smtClean="0">
                <a:solidFill>
                  <a:srgbClr val="000000"/>
                </a:solidFill>
                <a:latin typeface="Bahnschrift Condensed" panose="020B0502040204020203" pitchFamily="34" charset="0"/>
              </a:rPr>
              <a:t>Mohammed Sarshaar</a:t>
            </a:r>
          </a:p>
        </p:txBody>
      </p:sp>
      <p:sp>
        <p:nvSpPr>
          <p:cNvPr id="8" name="Rectangle 7"/>
          <p:cNvSpPr/>
          <p:nvPr/>
        </p:nvSpPr>
        <p:spPr>
          <a:xfrm>
            <a:off x="7207470" y="5650665"/>
            <a:ext cx="7015655" cy="945387"/>
          </a:xfrm>
          <a:prstGeom prst="rect">
            <a:avLst/>
          </a:prstGeom>
        </p:spPr>
        <p:txBody>
          <a:bodyPr wrap="square">
            <a:spAutoFit/>
          </a:bodyPr>
          <a:lstStyle/>
          <a:p>
            <a:pPr algn="ctr">
              <a:lnSpc>
                <a:spcPts val="8050"/>
              </a:lnSpc>
            </a:pPr>
            <a:r>
              <a:rPr lang="en-US" sz="2800" dirty="0" smtClean="0">
                <a:solidFill>
                  <a:srgbClr val="000000"/>
                </a:solidFill>
                <a:latin typeface="Bahnschrift Condensed" panose="020B0502040204020203" pitchFamily="34" charset="0"/>
              </a:rPr>
              <a:t>Presented by</a:t>
            </a:r>
          </a:p>
        </p:txBody>
      </p:sp>
      <p:pic>
        <p:nvPicPr>
          <p:cNvPr id="6" name="Audio 5">
            <a:hlinkClick r:id="" action="ppaction://media"/>
          </p:cNvPr>
          <p:cNvPicPr>
            <a:picLocks noChangeAspect="1"/>
          </p:cNvPicPr>
          <p:nvPr>
            <a:audioFile r:link="rId1"/>
            <p:extLst>
              <p:ext uri="{DAA4B4D4-6D71-4841-9C94-3DE7FCFB9230}">
                <p14:media xmlns:p14="http://schemas.microsoft.com/office/powerpoint/2010/main" r:embed="rId2">
                  <p14:trim end="4238.5691"/>
                </p14:media>
              </p:ext>
            </p:extLst>
          </p:nvPr>
        </p:nvPicPr>
        <p:blipFill>
          <a:blip r:embed="rId5"/>
          <a:stretch>
            <a:fillRect/>
          </a:stretch>
        </p:blipFill>
        <p:spPr>
          <a:xfrm>
            <a:off x="13868400" y="7467600"/>
            <a:ext cx="609600" cy="609600"/>
          </a:xfrm>
          <a:prstGeom prst="rect">
            <a:avLst/>
          </a:prstGeom>
        </p:spPr>
      </p:pic>
    </p:spTree>
    <p:extLst>
      <p:ext uri="{BB962C8B-B14F-4D97-AF65-F5344CB8AC3E}">
        <p14:creationId xmlns:p14="http://schemas.microsoft.com/office/powerpoint/2010/main" val="851915085"/>
      </p:ext>
    </p:extLst>
  </p:cSld>
  <p:clrMapOvr>
    <a:masterClrMapping/>
  </p:clrMapOvr>
  <mc:AlternateContent xmlns:mc="http://schemas.openxmlformats.org/markup-compatibility/2006">
    <mc:Choice xmlns:p14="http://schemas.microsoft.com/office/powerpoint/2010/main" Requires="p14">
      <p:transition spd="med" p14:dur="700" advTm="5264">
        <p:fade/>
      </p:transition>
    </mc:Choice>
    <mc:Fallback>
      <p:transition spd="med" advTm="5264">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nextCondLst>
                <p:cond evt="onClick" delay="0">
                  <p:tgtEl>
                    <p:spTgt spid="6"/>
                  </p:tgtEl>
                </p:cond>
              </p:nextCondLst>
            </p:seq>
            <p:audio isNarration="1">
              <p:cMediaNode vol="80000">
                <p:cTn id="7" fill="hold" display="0">
                  <p:stCondLst>
                    <p:cond delay="indefinite"/>
                  </p:stCondLst>
                  <p:endCondLst>
                    <p:cond evt="onStopAudio" delay="0">
                      <p:tgtEl>
                        <p:sldTgt/>
                      </p:tgtEl>
                    </p:cond>
                  </p:endCondLst>
                </p:cTn>
                <p:tgtEl>
                  <p:spTgt spid="6"/>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7173" y="788272"/>
            <a:ext cx="9853448" cy="754950"/>
          </a:xfrm>
          <a:prstGeom prst="rect">
            <a:avLst/>
          </a:prstGeom>
        </p:spPr>
        <p:txBody>
          <a:bodyPr wrap="square">
            <a:spAutoFit/>
          </a:bodyPr>
          <a:lstStyle/>
          <a:p>
            <a:pPr>
              <a:lnSpc>
                <a:spcPts val="5850"/>
              </a:lnSpc>
            </a:pPr>
            <a:r>
              <a:rPr lang="en-US" sz="3600" b="1" dirty="0" smtClean="0">
                <a:solidFill>
                  <a:srgbClr val="000000"/>
                </a:solidFill>
                <a:latin typeface="Bahnschrift" panose="020B0502040204020203" pitchFamily="34" charset="0"/>
                <a:ea typeface="Petrona" pitchFamily="34" charset="-122"/>
                <a:cs typeface="Petrona" pitchFamily="34" charset="-120"/>
              </a:rPr>
              <a:t>Industry </a:t>
            </a:r>
            <a:r>
              <a:rPr lang="en-US" sz="3600" b="1" dirty="0">
                <a:solidFill>
                  <a:srgbClr val="000000"/>
                </a:solidFill>
                <a:latin typeface="Bahnschrift" panose="020B0502040204020203" pitchFamily="34" charset="0"/>
                <a:ea typeface="Petrona" pitchFamily="34" charset="-122"/>
                <a:cs typeface="Petrona" pitchFamily="34" charset="-120"/>
              </a:rPr>
              <a:t>Overview </a:t>
            </a:r>
            <a:r>
              <a:rPr lang="en-US" sz="3600" b="1" dirty="0" smtClean="0">
                <a:solidFill>
                  <a:srgbClr val="000000"/>
                </a:solidFill>
                <a:latin typeface="Bahnschrift" panose="020B0502040204020203" pitchFamily="34" charset="0"/>
                <a:ea typeface="Petrona" pitchFamily="34" charset="-122"/>
                <a:cs typeface="Petrona" pitchFamily="34" charset="-120"/>
              </a:rPr>
              <a:t>and </a:t>
            </a:r>
            <a:r>
              <a:rPr lang="en-US" sz="3600" b="1" dirty="0">
                <a:solidFill>
                  <a:srgbClr val="000000"/>
                </a:solidFill>
                <a:latin typeface="Bahnschrift" panose="020B0502040204020203" pitchFamily="34" charset="0"/>
                <a:ea typeface="Petrona" pitchFamily="34" charset="-122"/>
                <a:cs typeface="Petrona" pitchFamily="34" charset="-120"/>
              </a:rPr>
              <a:t>Business Problem</a:t>
            </a:r>
            <a:r>
              <a:rPr lang="en-US" sz="3600" b="1" dirty="0" smtClean="0">
                <a:solidFill>
                  <a:srgbClr val="000000"/>
                </a:solidFill>
                <a:latin typeface="Bahnschrift" panose="020B0502040204020203" pitchFamily="34" charset="0"/>
                <a:ea typeface="Petrona" pitchFamily="34" charset="-122"/>
                <a:cs typeface="Petrona" pitchFamily="34" charset="-120"/>
              </a:rPr>
              <a:t> </a:t>
            </a:r>
            <a:endParaRPr lang="en-US" sz="3600" dirty="0">
              <a:latin typeface="Bahnschrift" panose="020B0502040204020203" pitchFamily="34" charset="0"/>
            </a:endParaRPr>
          </a:p>
        </p:txBody>
      </p:sp>
      <p:sp>
        <p:nvSpPr>
          <p:cNvPr id="3" name="TextBox 2"/>
          <p:cNvSpPr txBox="1"/>
          <p:nvPr/>
        </p:nvSpPr>
        <p:spPr>
          <a:xfrm>
            <a:off x="2207173" y="1641122"/>
            <a:ext cx="10421007" cy="2000548"/>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Bahnschrift Light Condensed" panose="020B0502040204020203" pitchFamily="34" charset="0"/>
              </a:rPr>
              <a:t>Unilever is a multinational consumer goods company, known for its diverse portfolio of products </a:t>
            </a:r>
          </a:p>
          <a:p>
            <a:pPr marL="285750" indent="-285750">
              <a:buFont typeface="Arial" panose="020B0604020202020204" pitchFamily="34" charset="0"/>
              <a:buChar char="•"/>
            </a:pPr>
            <a:r>
              <a:rPr lang="en-US" sz="2400" dirty="0" smtClean="0">
                <a:latin typeface="Bahnschrift Light Condensed" panose="020B0502040204020203" pitchFamily="34" charset="0"/>
              </a:rPr>
              <a:t>It operates in over 190 countries and owns more than 4000 brands.</a:t>
            </a:r>
          </a:p>
          <a:p>
            <a:pPr marL="285750" indent="-285750">
              <a:buFont typeface="Arial" panose="020B0604020202020204" pitchFamily="34" charset="0"/>
              <a:buChar char="•"/>
            </a:pPr>
            <a:r>
              <a:rPr lang="en-US" sz="2400" dirty="0" smtClean="0">
                <a:latin typeface="Bahnschrift Light Condensed" panose="020B0502040204020203" pitchFamily="34" charset="0"/>
              </a:rPr>
              <a:t>Unilever emphasizes sustainability and social responsibility, integrating these principles into its business strategy</a:t>
            </a:r>
            <a:r>
              <a:rPr lang="en-US" sz="2400" dirty="0" smtClean="0">
                <a:latin typeface="Bahnschrift Light Condensed" panose="020B0502040204020203" pitchFamily="34" charset="0"/>
              </a:rPr>
              <a:t>.</a:t>
            </a:r>
          </a:p>
          <a:p>
            <a:r>
              <a:rPr lang="en-US" sz="2800" b="1" dirty="0" smtClean="0">
                <a:latin typeface="Bahnschrift Light Condensed" panose="020B0502040204020203" pitchFamily="34" charset="0"/>
              </a:rPr>
              <a:t>Business Problem and Challenges:</a:t>
            </a:r>
            <a:endParaRPr lang="en-US" sz="2800" b="1" dirty="0" smtClean="0">
              <a:latin typeface="Bahnschrift Light Condensed" panose="020B0502040204020203" pitchFamily="34" charset="0"/>
            </a:endParaRPr>
          </a:p>
        </p:txBody>
      </p:sp>
      <p:sp>
        <p:nvSpPr>
          <p:cNvPr id="4" name="Rectangle 3"/>
          <p:cNvSpPr/>
          <p:nvPr/>
        </p:nvSpPr>
        <p:spPr>
          <a:xfrm>
            <a:off x="2207173" y="3778622"/>
            <a:ext cx="3515710" cy="32634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238593" y="3784030"/>
            <a:ext cx="3515710" cy="32634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722883" y="3778622"/>
            <a:ext cx="3515710" cy="32634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75186" y="4918840"/>
            <a:ext cx="3105807" cy="1938992"/>
          </a:xfrm>
          <a:prstGeom prst="rect">
            <a:avLst/>
          </a:prstGeom>
          <a:noFill/>
        </p:spPr>
        <p:txBody>
          <a:bodyPr wrap="square" rtlCol="0">
            <a:spAutoFit/>
          </a:bodyPr>
          <a:lstStyle/>
          <a:p>
            <a:r>
              <a:rPr lang="en-US" sz="2400" dirty="0">
                <a:latin typeface="Bahnschrift Light Condensed" panose="020B0502040204020203" pitchFamily="34" charset="0"/>
              </a:rPr>
              <a:t>Data is scattered across different systems, making it difficult to gain a holistic view of the customer.</a:t>
            </a:r>
          </a:p>
          <a:p>
            <a:endParaRPr lang="en-US" sz="2400" dirty="0"/>
          </a:p>
        </p:txBody>
      </p:sp>
      <p:sp>
        <p:nvSpPr>
          <p:cNvPr id="9" name="TextBox 8"/>
          <p:cNvSpPr txBox="1"/>
          <p:nvPr/>
        </p:nvSpPr>
        <p:spPr>
          <a:xfrm>
            <a:off x="6006663" y="4913417"/>
            <a:ext cx="3105807" cy="1569660"/>
          </a:xfrm>
          <a:prstGeom prst="rect">
            <a:avLst/>
          </a:prstGeom>
          <a:noFill/>
        </p:spPr>
        <p:txBody>
          <a:bodyPr wrap="square" rtlCol="0">
            <a:spAutoFit/>
          </a:bodyPr>
          <a:lstStyle/>
          <a:p>
            <a:r>
              <a:rPr lang="en-US" sz="2400" dirty="0">
                <a:latin typeface="Bahnschrift Light Condensed" panose="020B0502040204020203" pitchFamily="34" charset="0"/>
              </a:rPr>
              <a:t>Traditional methods rely on manual data processing, which is time-consuming and prone to error.</a:t>
            </a:r>
          </a:p>
        </p:txBody>
      </p:sp>
      <p:sp>
        <p:nvSpPr>
          <p:cNvPr id="10" name="TextBox 9"/>
          <p:cNvSpPr txBox="1"/>
          <p:nvPr/>
        </p:nvSpPr>
        <p:spPr>
          <a:xfrm>
            <a:off x="9522373" y="4913417"/>
            <a:ext cx="3105807" cy="1569660"/>
          </a:xfrm>
          <a:prstGeom prst="rect">
            <a:avLst/>
          </a:prstGeom>
          <a:noFill/>
        </p:spPr>
        <p:txBody>
          <a:bodyPr wrap="square" rtlCol="0">
            <a:spAutoFit/>
          </a:bodyPr>
          <a:lstStyle/>
          <a:p>
            <a:r>
              <a:rPr lang="en-US" sz="2400" dirty="0">
                <a:latin typeface="Bahnschrift Light Condensed" panose="020B0502040204020203" pitchFamily="34" charset="0"/>
              </a:rPr>
              <a:t>Traditional methods often fail to uncover hidden patterns and trends in the data.</a:t>
            </a:r>
          </a:p>
        </p:txBody>
      </p:sp>
      <p:sp>
        <p:nvSpPr>
          <p:cNvPr id="8" name="TextBox 7"/>
          <p:cNvSpPr txBox="1"/>
          <p:nvPr/>
        </p:nvSpPr>
        <p:spPr>
          <a:xfrm>
            <a:off x="2475186" y="4207598"/>
            <a:ext cx="2222937" cy="461665"/>
          </a:xfrm>
          <a:prstGeom prst="rect">
            <a:avLst/>
          </a:prstGeom>
          <a:noFill/>
        </p:spPr>
        <p:txBody>
          <a:bodyPr wrap="square" rtlCol="0">
            <a:spAutoFit/>
          </a:bodyPr>
          <a:lstStyle/>
          <a:p>
            <a:r>
              <a:rPr lang="en-US" sz="2400" b="1" dirty="0">
                <a:latin typeface="Bahnschrift SemiBold" panose="020B0502040204020203" pitchFamily="34" charset="0"/>
              </a:rPr>
              <a:t>Data Silos</a:t>
            </a:r>
          </a:p>
        </p:txBody>
      </p:sp>
      <p:sp>
        <p:nvSpPr>
          <p:cNvPr id="12" name="TextBox 11"/>
          <p:cNvSpPr txBox="1"/>
          <p:nvPr/>
        </p:nvSpPr>
        <p:spPr>
          <a:xfrm>
            <a:off x="9522373" y="4207598"/>
            <a:ext cx="2593425" cy="461665"/>
          </a:xfrm>
          <a:prstGeom prst="rect">
            <a:avLst/>
          </a:prstGeom>
          <a:noFill/>
        </p:spPr>
        <p:txBody>
          <a:bodyPr wrap="square" rtlCol="0">
            <a:spAutoFit/>
          </a:bodyPr>
          <a:lstStyle/>
          <a:p>
            <a:r>
              <a:rPr lang="en-US" sz="2400" b="1" dirty="0">
                <a:latin typeface="Bahnschrift SemiBold" panose="020B0502040204020203" pitchFamily="34" charset="0"/>
              </a:rPr>
              <a:t>Limited</a:t>
            </a:r>
            <a:r>
              <a:rPr lang="en-US" sz="2400" b="1" dirty="0"/>
              <a:t> </a:t>
            </a:r>
            <a:r>
              <a:rPr lang="en-US" sz="2400" b="1" dirty="0">
                <a:latin typeface="Bahnschrift SemiBold" panose="020B0502040204020203" pitchFamily="34" charset="0"/>
              </a:rPr>
              <a:t>Insights</a:t>
            </a:r>
          </a:p>
        </p:txBody>
      </p:sp>
      <p:sp>
        <p:nvSpPr>
          <p:cNvPr id="13" name="TextBox 12"/>
          <p:cNvSpPr txBox="1"/>
          <p:nvPr/>
        </p:nvSpPr>
        <p:spPr>
          <a:xfrm>
            <a:off x="5975130" y="4226031"/>
            <a:ext cx="2908737" cy="461665"/>
          </a:xfrm>
          <a:prstGeom prst="rect">
            <a:avLst/>
          </a:prstGeom>
          <a:noFill/>
        </p:spPr>
        <p:txBody>
          <a:bodyPr wrap="square" rtlCol="0">
            <a:spAutoFit/>
          </a:bodyPr>
          <a:lstStyle/>
          <a:p>
            <a:r>
              <a:rPr lang="en-US" sz="2400" b="1" dirty="0">
                <a:latin typeface="Bahnschrift SemiBold" panose="020B0502040204020203" pitchFamily="34" charset="0"/>
              </a:rPr>
              <a:t>Manual</a:t>
            </a:r>
            <a:r>
              <a:rPr lang="en-US" sz="2400" b="1" dirty="0"/>
              <a:t> </a:t>
            </a:r>
            <a:r>
              <a:rPr lang="en-US" sz="2400" b="1" dirty="0">
                <a:latin typeface="Bahnschrift SemiBold" panose="020B0502040204020203" pitchFamily="34" charset="0"/>
              </a:rPr>
              <a:t>Analysis</a:t>
            </a:r>
          </a:p>
        </p:txBody>
      </p:sp>
    </p:spTree>
    <p:extLst>
      <p:ext uri="{BB962C8B-B14F-4D97-AF65-F5344CB8AC3E}">
        <p14:creationId xmlns:p14="http://schemas.microsoft.com/office/powerpoint/2010/main" val="255111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7173" y="882868"/>
            <a:ext cx="9853448" cy="754950"/>
          </a:xfrm>
          <a:prstGeom prst="rect">
            <a:avLst/>
          </a:prstGeom>
        </p:spPr>
        <p:txBody>
          <a:bodyPr wrap="square">
            <a:spAutoFit/>
          </a:bodyPr>
          <a:lstStyle/>
          <a:p>
            <a:pPr>
              <a:lnSpc>
                <a:spcPts val="5850"/>
              </a:lnSpc>
            </a:pPr>
            <a:r>
              <a:rPr lang="en-US" sz="3600" b="1" dirty="0" smtClean="0">
                <a:solidFill>
                  <a:srgbClr val="000000"/>
                </a:solidFill>
                <a:latin typeface="Bahnschrift" panose="020B0502040204020203" pitchFamily="34" charset="0"/>
                <a:ea typeface="Petrona" pitchFamily="34" charset="-122"/>
                <a:cs typeface="Petrona" pitchFamily="34" charset="-120"/>
              </a:rPr>
              <a:t>Implementing Big Data Solution</a:t>
            </a:r>
            <a:endParaRPr lang="en-US" sz="3600" dirty="0">
              <a:latin typeface="Bahnschrift" panose="020B0502040204020203" pitchFamily="34" charset="0"/>
            </a:endParaRPr>
          </a:p>
        </p:txBody>
      </p:sp>
      <p:sp>
        <p:nvSpPr>
          <p:cNvPr id="3" name="TextBox 2"/>
          <p:cNvSpPr txBox="1"/>
          <p:nvPr/>
        </p:nvSpPr>
        <p:spPr>
          <a:xfrm>
            <a:off x="2207173" y="1632743"/>
            <a:ext cx="11177751"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Bahnschrift Light Condensed" panose="020B0502040204020203" pitchFamily="34" charset="0"/>
              </a:rPr>
              <a:t>Big data solutions like Hadoop and Apache Spark can easily scale to handle increasing amounts of data, allowing organizations to process and analyze massive datasets without performance degradation</a:t>
            </a:r>
            <a:r>
              <a:rPr lang="en-US" sz="2400" dirty="0" smtClean="0">
                <a:latin typeface="Bahnschrift Light Condensed" panose="020B0502040204020203" pitchFamily="34" charset="0"/>
              </a:rPr>
              <a:t>.</a:t>
            </a:r>
          </a:p>
          <a:p>
            <a:pPr marL="285750" indent="-285750">
              <a:buFont typeface="Arial" panose="020B0604020202020204" pitchFamily="34" charset="0"/>
              <a:buChar char="•"/>
            </a:pPr>
            <a:r>
              <a:rPr lang="en-US" sz="2400" dirty="0">
                <a:latin typeface="Bahnschrift Light Condensed" panose="020B0502040204020203" pitchFamily="34" charset="0"/>
              </a:rPr>
              <a:t>These technologies enable distributed computing, where data is processed across multiple servers or nodes. This parallel processing speeds up data analysis and reduces the time required for insights.</a:t>
            </a:r>
            <a:endParaRPr lang="en-US" sz="2400" dirty="0" smtClean="0">
              <a:latin typeface="Bahnschrift Light Condensed" panose="020B0502040204020203" pitchFamily="34" charset="0"/>
            </a:endParaRPr>
          </a:p>
        </p:txBody>
      </p:sp>
      <p:graphicFrame>
        <p:nvGraphicFramePr>
          <p:cNvPr id="16" name="Diagram 15"/>
          <p:cNvGraphicFramePr/>
          <p:nvPr>
            <p:extLst>
              <p:ext uri="{D42A27DB-BD31-4B8C-83A1-F6EECF244321}">
                <p14:modId xmlns:p14="http://schemas.microsoft.com/office/powerpoint/2010/main" val="100132268"/>
              </p:ext>
            </p:extLst>
          </p:nvPr>
        </p:nvGraphicFramePr>
        <p:xfrm>
          <a:off x="1770994" y="2617074"/>
          <a:ext cx="11613930" cy="604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9212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7173" y="867102"/>
            <a:ext cx="9853448" cy="754950"/>
          </a:xfrm>
          <a:prstGeom prst="rect">
            <a:avLst/>
          </a:prstGeom>
        </p:spPr>
        <p:txBody>
          <a:bodyPr wrap="square">
            <a:spAutoFit/>
          </a:bodyPr>
          <a:lstStyle/>
          <a:p>
            <a:pPr>
              <a:lnSpc>
                <a:spcPts val="5850"/>
              </a:lnSpc>
            </a:pPr>
            <a:r>
              <a:rPr lang="en-US" sz="3600" b="1" dirty="0" smtClean="0">
                <a:solidFill>
                  <a:srgbClr val="000000"/>
                </a:solidFill>
                <a:latin typeface="Bahnschrift" panose="020B0502040204020203" pitchFamily="34" charset="0"/>
                <a:ea typeface="Petrona" pitchFamily="34" charset="-122"/>
                <a:cs typeface="Petrona" pitchFamily="34" charset="-120"/>
              </a:rPr>
              <a:t>Technical Architecture Diagram</a:t>
            </a:r>
            <a:endParaRPr lang="en-US" sz="3600" dirty="0">
              <a:latin typeface="Bahnschrif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648" y="1827004"/>
            <a:ext cx="12493775" cy="5640343"/>
          </a:xfrm>
          <a:prstGeom prst="rect">
            <a:avLst/>
          </a:prstGeom>
        </p:spPr>
      </p:pic>
    </p:spTree>
    <p:extLst>
      <p:ext uri="{BB962C8B-B14F-4D97-AF65-F5344CB8AC3E}">
        <p14:creationId xmlns:p14="http://schemas.microsoft.com/office/powerpoint/2010/main" val="1951634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7173" y="930166"/>
            <a:ext cx="9853448" cy="646331"/>
          </a:xfrm>
          <a:prstGeom prst="rect">
            <a:avLst/>
          </a:prstGeom>
        </p:spPr>
        <p:txBody>
          <a:bodyPr wrap="square">
            <a:spAutoFit/>
          </a:bodyPr>
          <a:lstStyle/>
          <a:p>
            <a:pPr lvl="0"/>
            <a:r>
              <a:rPr lang="en-US" sz="3600" b="1" dirty="0" smtClean="0">
                <a:latin typeface="Bahnschrift" panose="020B0502040204020203" pitchFamily="34" charset="0"/>
              </a:rPr>
              <a:t>1. Data Integration and Management</a:t>
            </a:r>
            <a:endParaRPr lang="en-US" sz="3600" b="1" dirty="0">
              <a:latin typeface="Bahnschrift" panose="020B0502040204020203" pitchFamily="34" charset="0"/>
            </a:endParaRPr>
          </a:p>
        </p:txBody>
      </p:sp>
      <p:graphicFrame>
        <p:nvGraphicFramePr>
          <p:cNvPr id="3" name="Diagram 2"/>
          <p:cNvGraphicFramePr/>
          <p:nvPr>
            <p:extLst>
              <p:ext uri="{D42A27DB-BD31-4B8C-83A1-F6EECF244321}">
                <p14:modId xmlns:p14="http://schemas.microsoft.com/office/powerpoint/2010/main" val="1055595254"/>
              </p:ext>
            </p:extLst>
          </p:nvPr>
        </p:nvGraphicFramePr>
        <p:xfrm>
          <a:off x="3087414" y="2191405"/>
          <a:ext cx="8092966" cy="5379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3699640" y="3209678"/>
            <a:ext cx="1497725" cy="400110"/>
          </a:xfrm>
          <a:prstGeom prst="rect">
            <a:avLst/>
          </a:prstGeom>
          <a:noFill/>
        </p:spPr>
        <p:txBody>
          <a:bodyPr wrap="square" rtlCol="0">
            <a:spAutoFit/>
          </a:bodyPr>
          <a:lstStyle/>
          <a:p>
            <a:r>
              <a:rPr lang="en-US" sz="2000" dirty="0">
                <a:latin typeface="Bahnschrift Condensed" panose="020B0502040204020203" pitchFamily="34" charset="0"/>
              </a:rPr>
              <a:t>Data </a:t>
            </a:r>
            <a:r>
              <a:rPr lang="en-US" sz="2000" dirty="0" smtClean="0">
                <a:latin typeface="Bahnschrift Condensed" panose="020B0502040204020203" pitchFamily="34" charset="0"/>
              </a:rPr>
              <a:t>Sources</a:t>
            </a:r>
            <a:endParaRPr lang="en-US" sz="2000" dirty="0">
              <a:latin typeface="Bahnschrift Condensed" panose="020B0502040204020203" pitchFamily="34" charset="0"/>
            </a:endParaRPr>
          </a:p>
        </p:txBody>
      </p:sp>
      <p:sp>
        <p:nvSpPr>
          <p:cNvPr id="5" name="TextBox 4"/>
          <p:cNvSpPr txBox="1"/>
          <p:nvPr/>
        </p:nvSpPr>
        <p:spPr>
          <a:xfrm>
            <a:off x="3584027" y="4881177"/>
            <a:ext cx="1613338" cy="400110"/>
          </a:xfrm>
          <a:prstGeom prst="rect">
            <a:avLst/>
          </a:prstGeom>
          <a:noFill/>
        </p:spPr>
        <p:txBody>
          <a:bodyPr wrap="square" rtlCol="0">
            <a:spAutoFit/>
          </a:bodyPr>
          <a:lstStyle/>
          <a:p>
            <a:r>
              <a:rPr lang="en-US" sz="2000" dirty="0">
                <a:latin typeface="Bahnschrift Condensed" panose="020B0502040204020203" pitchFamily="34" charset="0"/>
              </a:rPr>
              <a:t>Data </a:t>
            </a:r>
            <a:r>
              <a:rPr lang="en-US" sz="2000" dirty="0" smtClean="0">
                <a:latin typeface="Bahnschrift Condensed" panose="020B0502040204020203" pitchFamily="34" charset="0"/>
              </a:rPr>
              <a:t>Integration</a:t>
            </a:r>
            <a:endParaRPr lang="en-US" sz="2000" dirty="0">
              <a:latin typeface="Bahnschrift Condensed" panose="020B0502040204020203" pitchFamily="34" charset="0"/>
            </a:endParaRPr>
          </a:p>
        </p:txBody>
      </p:sp>
      <p:sp>
        <p:nvSpPr>
          <p:cNvPr id="6" name="TextBox 5"/>
          <p:cNvSpPr txBox="1"/>
          <p:nvPr/>
        </p:nvSpPr>
        <p:spPr>
          <a:xfrm>
            <a:off x="3699640" y="6589022"/>
            <a:ext cx="1760483" cy="400110"/>
          </a:xfrm>
          <a:prstGeom prst="rect">
            <a:avLst/>
          </a:prstGeom>
          <a:noFill/>
        </p:spPr>
        <p:txBody>
          <a:bodyPr wrap="square" rtlCol="0">
            <a:spAutoFit/>
          </a:bodyPr>
          <a:lstStyle/>
          <a:p>
            <a:r>
              <a:rPr lang="en-US" sz="2000" dirty="0">
                <a:latin typeface="Bahnschrift Condensed" panose="020B0502040204020203" pitchFamily="34" charset="0"/>
              </a:rPr>
              <a:t>Data </a:t>
            </a:r>
            <a:r>
              <a:rPr lang="en-US" sz="2000" dirty="0" smtClean="0">
                <a:latin typeface="Bahnschrift Condensed" panose="020B0502040204020203" pitchFamily="34" charset="0"/>
              </a:rPr>
              <a:t>Storage</a:t>
            </a:r>
            <a:endParaRPr lang="en-US" sz="2000" dirty="0">
              <a:latin typeface="Bahnschrift Condensed" panose="020B0502040204020203" pitchFamily="34" charset="0"/>
            </a:endParaRPr>
          </a:p>
        </p:txBody>
      </p:sp>
    </p:spTree>
    <p:extLst>
      <p:ext uri="{BB962C8B-B14F-4D97-AF65-F5344CB8AC3E}">
        <p14:creationId xmlns:p14="http://schemas.microsoft.com/office/powerpoint/2010/main" val="312777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7173" y="930166"/>
            <a:ext cx="9853448" cy="646331"/>
          </a:xfrm>
          <a:prstGeom prst="rect">
            <a:avLst/>
          </a:prstGeom>
        </p:spPr>
        <p:txBody>
          <a:bodyPr wrap="square">
            <a:spAutoFit/>
          </a:bodyPr>
          <a:lstStyle/>
          <a:p>
            <a:pPr lvl="0"/>
            <a:r>
              <a:rPr lang="en-US" sz="3600" b="1" dirty="0" smtClean="0">
                <a:latin typeface="Bahnschrift" panose="020B0502040204020203" pitchFamily="34" charset="0"/>
              </a:rPr>
              <a:t>2. Data Cleansing and Transformations</a:t>
            </a:r>
            <a:endParaRPr lang="en-US" sz="3600" b="1" dirty="0">
              <a:latin typeface="Bahnschrift" panose="020B0502040204020203" pitchFamily="34" charset="0"/>
            </a:endParaRPr>
          </a:p>
        </p:txBody>
      </p:sp>
      <p:sp>
        <p:nvSpPr>
          <p:cNvPr id="3" name="TextBox 2"/>
          <p:cNvSpPr txBox="1"/>
          <p:nvPr/>
        </p:nvSpPr>
        <p:spPr>
          <a:xfrm>
            <a:off x="2380593" y="2632841"/>
            <a:ext cx="10468304" cy="769441"/>
          </a:xfrm>
          <a:prstGeom prst="rect">
            <a:avLst/>
          </a:prstGeom>
          <a:noFill/>
        </p:spPr>
        <p:txBody>
          <a:bodyPr wrap="square" rtlCol="0">
            <a:spAutoFit/>
          </a:bodyPr>
          <a:lstStyle/>
          <a:p>
            <a:pPr marL="285750" indent="-285750">
              <a:buFont typeface="Arial" panose="020B0604020202020204" pitchFamily="34" charset="0"/>
              <a:buChar char="•"/>
            </a:pPr>
            <a:r>
              <a:rPr lang="en-US" sz="2200" dirty="0" smtClean="0">
                <a:latin typeface="Bahnschrift Light SemiCondensed" panose="020B0502040204020203" pitchFamily="34" charset="0"/>
              </a:rPr>
              <a:t>Data cleansing </a:t>
            </a:r>
            <a:r>
              <a:rPr lang="en-US" sz="2200" dirty="0">
                <a:latin typeface="Bahnschrift Light SemiCondensed" panose="020B0502040204020203" pitchFamily="34" charset="0"/>
              </a:rPr>
              <a:t>is a crucial process in data management that involves identifying and correcting errors or inconsistencies in data to improve its quality.</a:t>
            </a:r>
          </a:p>
        </p:txBody>
      </p:sp>
      <p:sp>
        <p:nvSpPr>
          <p:cNvPr id="4" name="TextBox 3"/>
          <p:cNvSpPr txBox="1"/>
          <p:nvPr/>
        </p:nvSpPr>
        <p:spPr>
          <a:xfrm>
            <a:off x="2380593" y="4067558"/>
            <a:ext cx="10468304" cy="2123658"/>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Bahnschrift Light SemiCondensed" panose="020B0502040204020203" pitchFamily="34" charset="0"/>
              </a:rPr>
              <a:t>Data transformation is used to convert data into required format  as per business requirement which can be further utilized for Big Data Analytics.</a:t>
            </a:r>
          </a:p>
          <a:p>
            <a:pPr marL="285750" indent="-285750">
              <a:buFont typeface="Arial" panose="020B0604020202020204" pitchFamily="34" charset="0"/>
              <a:buChar char="•"/>
            </a:pPr>
            <a:r>
              <a:rPr lang="en-US" sz="2200" dirty="0">
                <a:latin typeface="Bahnschrift Light SemiCondensed" panose="020B0502040204020203" pitchFamily="34" charset="0"/>
              </a:rPr>
              <a:t>This is done using </a:t>
            </a:r>
            <a:r>
              <a:rPr lang="en-US" sz="2200" dirty="0" smtClean="0">
                <a:latin typeface="Bahnschrift Light SemiCondensed" panose="020B0502040204020203" pitchFamily="34" charset="0"/>
              </a:rPr>
              <a:t>Python, Apache Spark </a:t>
            </a:r>
            <a:r>
              <a:rPr lang="en-US" sz="2200" dirty="0">
                <a:latin typeface="Bahnschrift Light SemiCondensed" panose="020B0502040204020203" pitchFamily="34" charset="0"/>
              </a:rPr>
              <a:t>or R scripting language.</a:t>
            </a:r>
          </a:p>
          <a:p>
            <a:pPr marL="285750" indent="-285750">
              <a:buFont typeface="Arial" panose="020B0604020202020204" pitchFamily="34" charset="0"/>
              <a:buChar char="•"/>
            </a:pPr>
            <a:r>
              <a:rPr lang="en-US" sz="2200" dirty="0">
                <a:latin typeface="Bahnschrift Light SemiCondensed" panose="020B0502040204020203" pitchFamily="34" charset="0"/>
              </a:rPr>
              <a:t>Analytical Tools such as </a:t>
            </a:r>
            <a:r>
              <a:rPr lang="en-US" sz="2200" dirty="0" err="1">
                <a:latin typeface="Bahnschrift Light SemiCondensed" panose="020B0502040204020203" pitchFamily="34" charset="0"/>
              </a:rPr>
              <a:t>Databricks</a:t>
            </a:r>
            <a:r>
              <a:rPr lang="en-US" sz="2200" dirty="0">
                <a:latin typeface="Bahnschrift Light SemiCondensed" panose="020B0502040204020203" pitchFamily="34" charset="0"/>
              </a:rPr>
              <a:t> and Azure Synapse Analytics are used to perform </a:t>
            </a:r>
            <a:r>
              <a:rPr lang="en-US" sz="2200" dirty="0" smtClean="0">
                <a:latin typeface="Bahnschrift Light SemiCondensed" panose="020B0502040204020203" pitchFamily="34" charset="0"/>
              </a:rPr>
              <a:t>transformations </a:t>
            </a:r>
            <a:endParaRPr lang="en-US" sz="2200" dirty="0">
              <a:latin typeface="Bahnschrift Light SemiCondensed" panose="020B0502040204020203" pitchFamily="34" charset="0"/>
            </a:endParaRPr>
          </a:p>
          <a:p>
            <a:endParaRPr lang="en-US" sz="2200" dirty="0">
              <a:latin typeface="Bahnschrift Light SemiCondensed" panose="020B0502040204020203" pitchFamily="34" charset="0"/>
            </a:endParaRPr>
          </a:p>
        </p:txBody>
      </p:sp>
      <p:sp>
        <p:nvSpPr>
          <p:cNvPr id="5" name="TextBox 4"/>
          <p:cNvSpPr txBox="1"/>
          <p:nvPr/>
        </p:nvSpPr>
        <p:spPr>
          <a:xfrm>
            <a:off x="2380593" y="2136227"/>
            <a:ext cx="2427890" cy="461665"/>
          </a:xfrm>
          <a:prstGeom prst="rect">
            <a:avLst/>
          </a:prstGeom>
          <a:noFill/>
        </p:spPr>
        <p:txBody>
          <a:bodyPr wrap="square" rtlCol="0">
            <a:spAutoFit/>
          </a:bodyPr>
          <a:lstStyle/>
          <a:p>
            <a:r>
              <a:rPr lang="en-US" sz="2400" b="1" dirty="0" smtClean="0">
                <a:latin typeface="Bahnschrift Light SemiCondensed" panose="020B0502040204020203" pitchFamily="34" charset="0"/>
              </a:rPr>
              <a:t>Data Cleansing</a:t>
            </a:r>
            <a:r>
              <a:rPr lang="en-US" b="1" dirty="0" smtClean="0"/>
              <a:t>:</a:t>
            </a:r>
            <a:endParaRPr lang="en-US" b="1" dirty="0"/>
          </a:p>
        </p:txBody>
      </p:sp>
      <p:sp>
        <p:nvSpPr>
          <p:cNvPr id="6" name="TextBox 5"/>
          <p:cNvSpPr txBox="1"/>
          <p:nvPr/>
        </p:nvSpPr>
        <p:spPr>
          <a:xfrm>
            <a:off x="2380593" y="3580681"/>
            <a:ext cx="2743200" cy="430887"/>
          </a:xfrm>
          <a:prstGeom prst="rect">
            <a:avLst/>
          </a:prstGeom>
          <a:noFill/>
        </p:spPr>
        <p:txBody>
          <a:bodyPr wrap="square" rtlCol="0">
            <a:spAutoFit/>
          </a:bodyPr>
          <a:lstStyle/>
          <a:p>
            <a:r>
              <a:rPr lang="en-US" sz="2200" b="1" dirty="0">
                <a:latin typeface="Bahnschrift Light SemiCondensed" panose="020B0502040204020203" pitchFamily="34" charset="0"/>
              </a:rPr>
              <a:t>Data Transformation:</a:t>
            </a:r>
          </a:p>
        </p:txBody>
      </p:sp>
    </p:spTree>
    <p:extLst>
      <p:ext uri="{BB962C8B-B14F-4D97-AF65-F5344CB8AC3E}">
        <p14:creationId xmlns:p14="http://schemas.microsoft.com/office/powerpoint/2010/main" val="389312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7173" y="930166"/>
            <a:ext cx="9853448" cy="646331"/>
          </a:xfrm>
          <a:prstGeom prst="rect">
            <a:avLst/>
          </a:prstGeom>
        </p:spPr>
        <p:txBody>
          <a:bodyPr wrap="square">
            <a:spAutoFit/>
          </a:bodyPr>
          <a:lstStyle/>
          <a:p>
            <a:pPr lvl="0"/>
            <a:r>
              <a:rPr lang="en-US" sz="3600" b="1" dirty="0" smtClean="0">
                <a:latin typeface="Bahnschrift" panose="020B0502040204020203" pitchFamily="34" charset="0"/>
              </a:rPr>
              <a:t>3. Big Data Analysis</a:t>
            </a:r>
            <a:endParaRPr lang="en-US" sz="3600" b="1" dirty="0">
              <a:latin typeface="Bahnschrift" panose="020B0502040204020203" pitchFamily="34" charset="0"/>
            </a:endParaRPr>
          </a:p>
        </p:txBody>
      </p:sp>
      <p:sp>
        <p:nvSpPr>
          <p:cNvPr id="3" name="TextBox 2"/>
          <p:cNvSpPr txBox="1"/>
          <p:nvPr/>
        </p:nvSpPr>
        <p:spPr>
          <a:xfrm>
            <a:off x="2427890" y="1985798"/>
            <a:ext cx="10468304" cy="1446550"/>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Bahnschrift Light SemiCondensed" panose="020B0502040204020203" pitchFamily="34" charset="0"/>
              </a:rPr>
              <a:t>Big data analytics refers to the process of examining large and complex datasets to uncover hidden patterns, correlations, and insights that can inform decision-making. It leverages advanced analytics techniques and technologies to process and analyze vast amounts of structured and unstructured data</a:t>
            </a:r>
            <a:r>
              <a:rPr lang="en-US" sz="2200" dirty="0" smtClean="0">
                <a:latin typeface="Bahnschrift Light SemiCondensed" panose="020B0502040204020203" pitchFamily="34" charset="0"/>
              </a:rPr>
              <a:t>.</a:t>
            </a:r>
          </a:p>
        </p:txBody>
      </p:sp>
      <p:pic>
        <p:nvPicPr>
          <p:cNvPr id="5" name="Picture 4"/>
          <p:cNvPicPr>
            <a:picLocks noChangeAspect="1"/>
          </p:cNvPicPr>
          <p:nvPr/>
        </p:nvPicPr>
        <p:blipFill rotWithShape="1">
          <a:blip r:embed="rId2"/>
          <a:srcRect l="1290"/>
          <a:stretch/>
        </p:blipFill>
        <p:spPr>
          <a:xfrm>
            <a:off x="8797159" y="3432348"/>
            <a:ext cx="5318868" cy="3714569"/>
          </a:xfrm>
          <a:prstGeom prst="rect">
            <a:avLst/>
          </a:prstGeom>
        </p:spPr>
      </p:pic>
      <p:sp>
        <p:nvSpPr>
          <p:cNvPr id="6" name="TextBox 5"/>
          <p:cNvSpPr txBox="1"/>
          <p:nvPr/>
        </p:nvSpPr>
        <p:spPr>
          <a:xfrm>
            <a:off x="2380592" y="3364146"/>
            <a:ext cx="6369269" cy="3139321"/>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Bahnschrift Light SemiCondensed" panose="020B0502040204020203" pitchFamily="34" charset="0"/>
              </a:rPr>
              <a:t>It includes performing Data Science and Machine Learning Operations to build predictive model.</a:t>
            </a:r>
          </a:p>
          <a:p>
            <a:pPr marL="342900" indent="-342900">
              <a:buFont typeface="Arial" panose="020B0604020202020204" pitchFamily="34" charset="0"/>
              <a:buChar char="•"/>
            </a:pPr>
            <a:r>
              <a:rPr lang="en-US" sz="2200" dirty="0">
                <a:latin typeface="Bahnschrift Light SemiCondensed" panose="020B0502040204020203" pitchFamily="34" charset="0"/>
              </a:rPr>
              <a:t>Various Modelling techniques include Regression, Classification, Time Series, Random Forest Analysis </a:t>
            </a:r>
            <a:endParaRPr lang="en-US" sz="2200" dirty="0" smtClean="0">
              <a:latin typeface="Bahnschrift Light SemiCondensed" panose="020B0502040204020203" pitchFamily="34" charset="0"/>
            </a:endParaRPr>
          </a:p>
          <a:p>
            <a:pPr marL="342900" indent="-342900">
              <a:buFont typeface="Arial" panose="020B0604020202020204" pitchFamily="34" charset="0"/>
              <a:buChar char="•"/>
            </a:pPr>
            <a:r>
              <a:rPr lang="en-US" sz="2200" dirty="0" smtClean="0">
                <a:latin typeface="Bahnschrift Light SemiCondensed" panose="020B0502040204020203" pitchFamily="34" charset="0"/>
              </a:rPr>
              <a:t>Tensor </a:t>
            </a:r>
            <a:r>
              <a:rPr lang="en-US" sz="2200" dirty="0">
                <a:latin typeface="Bahnschrift Light SemiCondensed" panose="020B0502040204020203" pitchFamily="34" charset="0"/>
              </a:rPr>
              <a:t>Flow, Azure Machine Learning Studio are some of the examples of Data Science platforms</a:t>
            </a:r>
          </a:p>
          <a:p>
            <a:pPr marL="342900" indent="-342900">
              <a:buFont typeface="Arial" panose="020B0604020202020204" pitchFamily="34" charset="0"/>
              <a:buChar char="•"/>
            </a:pPr>
            <a:r>
              <a:rPr lang="en-US" sz="2200" dirty="0">
                <a:latin typeface="Bahnschrift Light SemiCondensed" panose="020B0502040204020203" pitchFamily="34" charset="0"/>
              </a:rPr>
              <a:t>Tools for visualizing data insights to facilitate better understanding and decision-making include </a:t>
            </a:r>
            <a:endParaRPr lang="en-US" sz="2200" dirty="0" smtClean="0">
              <a:latin typeface="Bahnschrift Light SemiCondensed" panose="020B0502040204020203" pitchFamily="34" charset="0"/>
            </a:endParaRPr>
          </a:p>
          <a:p>
            <a:r>
              <a:rPr lang="en-US" sz="2200" dirty="0">
                <a:latin typeface="Bahnschrift Light SemiCondensed" panose="020B0502040204020203" pitchFamily="34" charset="0"/>
              </a:rPr>
              <a:t> </a:t>
            </a:r>
            <a:r>
              <a:rPr lang="en-US" sz="2200" dirty="0" smtClean="0">
                <a:latin typeface="Bahnschrift Light SemiCondensed" panose="020B0502040204020203" pitchFamily="34" charset="0"/>
              </a:rPr>
              <a:t>     Power </a:t>
            </a:r>
            <a:r>
              <a:rPr lang="en-US" sz="2200" dirty="0">
                <a:latin typeface="Bahnschrift Light SemiCondensed" panose="020B0502040204020203" pitchFamily="34" charset="0"/>
              </a:rPr>
              <a:t>BI and Tableau. </a:t>
            </a:r>
          </a:p>
        </p:txBody>
      </p:sp>
    </p:spTree>
    <p:extLst>
      <p:ext uri="{BB962C8B-B14F-4D97-AF65-F5344CB8AC3E}">
        <p14:creationId xmlns:p14="http://schemas.microsoft.com/office/powerpoint/2010/main" val="3667276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stretch>
            <a:fillRect/>
          </a:stretch>
        </p:blipFill>
        <p:spPr>
          <a:xfrm>
            <a:off x="2702600" y="5517691"/>
            <a:ext cx="844640" cy="703320"/>
          </a:xfrm>
          <a:prstGeom prst="rect">
            <a:avLst/>
          </a:prstGeom>
        </p:spPr>
      </p:pic>
      <p:pic>
        <p:nvPicPr>
          <p:cNvPr id="18" name="Picture 17"/>
          <p:cNvPicPr>
            <a:picLocks noChangeAspect="1"/>
          </p:cNvPicPr>
          <p:nvPr/>
        </p:nvPicPr>
        <p:blipFill>
          <a:blip r:embed="rId3"/>
          <a:stretch>
            <a:fillRect/>
          </a:stretch>
        </p:blipFill>
        <p:spPr>
          <a:xfrm>
            <a:off x="8889127" y="2080648"/>
            <a:ext cx="740979" cy="654371"/>
          </a:xfrm>
          <a:prstGeom prst="rect">
            <a:avLst/>
          </a:prstGeom>
        </p:spPr>
      </p:pic>
      <p:pic>
        <p:nvPicPr>
          <p:cNvPr id="19" name="Picture 18"/>
          <p:cNvPicPr>
            <a:picLocks noChangeAspect="1"/>
          </p:cNvPicPr>
          <p:nvPr/>
        </p:nvPicPr>
        <p:blipFill>
          <a:blip r:embed="rId4"/>
          <a:stretch>
            <a:fillRect/>
          </a:stretch>
        </p:blipFill>
        <p:spPr>
          <a:xfrm>
            <a:off x="2699249" y="1983051"/>
            <a:ext cx="847991" cy="728166"/>
          </a:xfrm>
          <a:prstGeom prst="rect">
            <a:avLst/>
          </a:prstGeom>
        </p:spPr>
      </p:pic>
      <p:sp>
        <p:nvSpPr>
          <p:cNvPr id="2" name="Rectangle 1"/>
          <p:cNvSpPr/>
          <p:nvPr/>
        </p:nvSpPr>
        <p:spPr>
          <a:xfrm>
            <a:off x="2207173" y="756740"/>
            <a:ext cx="9853448" cy="668388"/>
          </a:xfrm>
          <a:prstGeom prst="rect">
            <a:avLst/>
          </a:prstGeom>
        </p:spPr>
        <p:txBody>
          <a:bodyPr wrap="square">
            <a:spAutoFit/>
          </a:bodyPr>
          <a:lstStyle/>
          <a:p>
            <a:pPr>
              <a:lnSpc>
                <a:spcPts val="5000"/>
              </a:lnSpc>
            </a:pPr>
            <a:r>
              <a:rPr lang="en-US" sz="3600" b="1" dirty="0">
                <a:solidFill>
                  <a:srgbClr val="030303"/>
                </a:solidFill>
                <a:latin typeface="Bahnschrift" panose="020B0502040204020203" pitchFamily="34" charset="0"/>
                <a:ea typeface="DM Sans" pitchFamily="34" charset="-122"/>
                <a:cs typeface="DM Sans" pitchFamily="34" charset="-120"/>
              </a:rPr>
              <a:t>Analysis </a:t>
            </a:r>
            <a:r>
              <a:rPr lang="en-US" sz="3600" b="1" dirty="0" smtClean="0">
                <a:solidFill>
                  <a:srgbClr val="030303"/>
                </a:solidFill>
                <a:latin typeface="Bahnschrift" panose="020B0502040204020203" pitchFamily="34" charset="0"/>
                <a:ea typeface="DM Sans" pitchFamily="34" charset="-122"/>
                <a:cs typeface="DM Sans" pitchFamily="34" charset="-120"/>
              </a:rPr>
              <a:t>and Insights</a:t>
            </a:r>
            <a:endParaRPr lang="en-US" sz="3600" b="1" dirty="0">
              <a:latin typeface="Bahnschrift" panose="020B0502040204020203" pitchFamily="34" charset="0"/>
            </a:endParaRPr>
          </a:p>
        </p:txBody>
      </p:sp>
      <p:sp>
        <p:nvSpPr>
          <p:cNvPr id="6" name="Rounded Rectangle 5"/>
          <p:cNvSpPr/>
          <p:nvPr/>
        </p:nvSpPr>
        <p:spPr>
          <a:xfrm>
            <a:off x="8655270" y="1766720"/>
            <a:ext cx="4351282" cy="2595074"/>
          </a:xfrm>
          <a:prstGeom prst="roundRect">
            <a:avLst/>
          </a:prstGeom>
          <a:no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2548759" y="1766720"/>
            <a:ext cx="4351282" cy="2595074"/>
          </a:xfrm>
          <a:prstGeom prst="roundRect">
            <a:avLst/>
          </a:prstGeom>
          <a:no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8655270" y="5145795"/>
            <a:ext cx="4351282" cy="2595074"/>
          </a:xfrm>
          <a:prstGeom prst="roundRect">
            <a:avLst/>
          </a:prstGeom>
          <a:no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548759" y="5145795"/>
            <a:ext cx="4351282" cy="2595074"/>
          </a:xfrm>
          <a:prstGeom prst="roundRect">
            <a:avLst/>
          </a:prstGeom>
          <a:noFill/>
          <a:ln>
            <a:solidFill>
              <a:schemeClr val="accent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429000" y="2207779"/>
            <a:ext cx="3704897" cy="400110"/>
          </a:xfrm>
          <a:prstGeom prst="rect">
            <a:avLst/>
          </a:prstGeom>
          <a:noFill/>
        </p:spPr>
        <p:txBody>
          <a:bodyPr wrap="square" rtlCol="0">
            <a:spAutoFit/>
          </a:bodyPr>
          <a:lstStyle/>
          <a:p>
            <a:r>
              <a:rPr lang="en-US" sz="2000" dirty="0" smtClean="0">
                <a:solidFill>
                  <a:srgbClr val="464646"/>
                </a:solidFill>
                <a:latin typeface="Bahnschrift SemiBold" panose="020B0502040204020203" pitchFamily="34" charset="0"/>
                <a:ea typeface="DM Sans" pitchFamily="34" charset="-122"/>
                <a:cs typeface="DM Sans" pitchFamily="34" charset="-120"/>
              </a:rPr>
              <a:t>Sales Performance Analysis</a:t>
            </a:r>
            <a:endParaRPr lang="en-US" sz="2000" dirty="0">
              <a:latin typeface="Bahnschrift SemiBold" panose="020B0502040204020203" pitchFamily="34" charset="0"/>
            </a:endParaRPr>
          </a:p>
        </p:txBody>
      </p:sp>
      <p:sp>
        <p:nvSpPr>
          <p:cNvPr id="14" name="TextBox 13"/>
          <p:cNvSpPr txBox="1"/>
          <p:nvPr/>
        </p:nvSpPr>
        <p:spPr>
          <a:xfrm>
            <a:off x="9848670" y="5656169"/>
            <a:ext cx="3704897" cy="400110"/>
          </a:xfrm>
          <a:prstGeom prst="rect">
            <a:avLst/>
          </a:prstGeom>
          <a:noFill/>
        </p:spPr>
        <p:txBody>
          <a:bodyPr wrap="square" rtlCol="0">
            <a:spAutoFit/>
          </a:bodyPr>
          <a:lstStyle/>
          <a:p>
            <a:r>
              <a:rPr lang="en-US" sz="2000" dirty="0">
                <a:solidFill>
                  <a:srgbClr val="464646"/>
                </a:solidFill>
                <a:latin typeface="Bahnschrift SemiBold" panose="020B0502040204020203" pitchFamily="34" charset="0"/>
                <a:ea typeface="DM Sans" pitchFamily="34" charset="-122"/>
                <a:cs typeface="DM Sans" pitchFamily="34" charset="-120"/>
              </a:rPr>
              <a:t>Risk Assessment</a:t>
            </a:r>
          </a:p>
        </p:txBody>
      </p:sp>
      <p:sp>
        <p:nvSpPr>
          <p:cNvPr id="15" name="TextBox 14"/>
          <p:cNvSpPr txBox="1"/>
          <p:nvPr/>
        </p:nvSpPr>
        <p:spPr>
          <a:xfrm>
            <a:off x="3429000" y="5656169"/>
            <a:ext cx="3704897" cy="400110"/>
          </a:xfrm>
          <a:prstGeom prst="rect">
            <a:avLst/>
          </a:prstGeom>
          <a:noFill/>
        </p:spPr>
        <p:txBody>
          <a:bodyPr wrap="square" rtlCol="0">
            <a:spAutoFit/>
          </a:bodyPr>
          <a:lstStyle/>
          <a:p>
            <a:r>
              <a:rPr lang="en-US" sz="2000" dirty="0">
                <a:solidFill>
                  <a:srgbClr val="464646"/>
                </a:solidFill>
                <a:latin typeface="Bahnschrift SemiBold" panose="020B0502040204020203" pitchFamily="34" charset="0"/>
                <a:ea typeface="DM Sans" pitchFamily="34" charset="-122"/>
                <a:cs typeface="DM Sans" pitchFamily="34" charset="-120"/>
              </a:rPr>
              <a:t>Market Trend Identification</a:t>
            </a:r>
          </a:p>
        </p:txBody>
      </p:sp>
      <p:sp>
        <p:nvSpPr>
          <p:cNvPr id="16" name="TextBox 15"/>
          <p:cNvSpPr txBox="1"/>
          <p:nvPr/>
        </p:nvSpPr>
        <p:spPr>
          <a:xfrm>
            <a:off x="9624850" y="2182500"/>
            <a:ext cx="3704897" cy="400110"/>
          </a:xfrm>
          <a:prstGeom prst="rect">
            <a:avLst/>
          </a:prstGeom>
          <a:noFill/>
        </p:spPr>
        <p:txBody>
          <a:bodyPr wrap="square" rtlCol="0">
            <a:spAutoFit/>
          </a:bodyPr>
          <a:lstStyle/>
          <a:p>
            <a:r>
              <a:rPr lang="en-US" sz="2000" dirty="0">
                <a:solidFill>
                  <a:srgbClr val="464646"/>
                </a:solidFill>
                <a:latin typeface="Bahnschrift SemiBold" panose="020B0502040204020203" pitchFamily="34" charset="0"/>
                <a:ea typeface="DM Sans" pitchFamily="34" charset="-122"/>
                <a:cs typeface="DM Sans" pitchFamily="34" charset="-120"/>
              </a:rPr>
              <a:t>Customer Segmentation</a:t>
            </a:r>
          </a:p>
        </p:txBody>
      </p:sp>
      <p:pic>
        <p:nvPicPr>
          <p:cNvPr id="20" name="Picture 19"/>
          <p:cNvPicPr>
            <a:picLocks noChangeAspect="1"/>
          </p:cNvPicPr>
          <p:nvPr/>
        </p:nvPicPr>
        <p:blipFill>
          <a:blip r:embed="rId5"/>
          <a:stretch>
            <a:fillRect/>
          </a:stretch>
        </p:blipFill>
        <p:spPr>
          <a:xfrm>
            <a:off x="8889127" y="5350030"/>
            <a:ext cx="959543" cy="844726"/>
          </a:xfrm>
          <a:prstGeom prst="rect">
            <a:avLst/>
          </a:prstGeom>
        </p:spPr>
      </p:pic>
      <p:sp>
        <p:nvSpPr>
          <p:cNvPr id="21" name="TextBox 20"/>
          <p:cNvSpPr txBox="1"/>
          <p:nvPr/>
        </p:nvSpPr>
        <p:spPr>
          <a:xfrm>
            <a:off x="2900855" y="2857940"/>
            <a:ext cx="3704897" cy="1015663"/>
          </a:xfrm>
          <a:prstGeom prst="rect">
            <a:avLst/>
          </a:prstGeom>
          <a:noFill/>
        </p:spPr>
        <p:txBody>
          <a:bodyPr wrap="square" rtlCol="0">
            <a:spAutoFit/>
          </a:bodyPr>
          <a:lstStyle/>
          <a:p>
            <a:r>
              <a:rPr lang="en-US" sz="2000" dirty="0">
                <a:solidFill>
                  <a:srgbClr val="464646"/>
                </a:solidFill>
                <a:latin typeface="Bahnschrift Light SemiCondensed" panose="020B0502040204020203" pitchFamily="34" charset="0"/>
                <a:ea typeface="Inter" pitchFamily="34" charset="-122"/>
                <a:cs typeface="Inter" pitchFamily="34" charset="-120"/>
              </a:rPr>
              <a:t>Identifying top-performing products, regions, and customer segments</a:t>
            </a:r>
            <a:r>
              <a:rPr lang="en-US" sz="2000" dirty="0" smtClean="0">
                <a:solidFill>
                  <a:srgbClr val="464646"/>
                </a:solidFill>
                <a:latin typeface="Bahnschrift Light SemiCondensed" panose="020B0502040204020203" pitchFamily="34" charset="0"/>
                <a:ea typeface="Inter" pitchFamily="34" charset="-122"/>
                <a:cs typeface="Inter" pitchFamily="34" charset="-120"/>
              </a:rPr>
              <a:t>.</a:t>
            </a:r>
            <a:endParaRPr lang="en-US" sz="2000" dirty="0">
              <a:latin typeface="Bahnschrift Light SemiCondensed" panose="020B0502040204020203" pitchFamily="34" charset="0"/>
            </a:endParaRPr>
          </a:p>
        </p:txBody>
      </p:sp>
      <p:sp>
        <p:nvSpPr>
          <p:cNvPr id="22" name="TextBox 21"/>
          <p:cNvSpPr txBox="1"/>
          <p:nvPr/>
        </p:nvSpPr>
        <p:spPr>
          <a:xfrm>
            <a:off x="9091448" y="6332448"/>
            <a:ext cx="3704897" cy="1015663"/>
          </a:xfrm>
          <a:prstGeom prst="rect">
            <a:avLst/>
          </a:prstGeom>
          <a:noFill/>
        </p:spPr>
        <p:txBody>
          <a:bodyPr wrap="square" rtlCol="0">
            <a:spAutoFit/>
          </a:bodyPr>
          <a:lstStyle/>
          <a:p>
            <a:r>
              <a:rPr lang="en-US" sz="2000" dirty="0">
                <a:solidFill>
                  <a:srgbClr val="464646"/>
                </a:solidFill>
                <a:latin typeface="Bahnschrift Light SemiCondensed" panose="020B0502040204020203" pitchFamily="34" charset="0"/>
                <a:ea typeface="Inter" pitchFamily="34" charset="-122"/>
                <a:cs typeface="Inter" pitchFamily="34" charset="-120"/>
              </a:rPr>
              <a:t>Predicting potential sales declines and identifying mitigating strategies.</a:t>
            </a:r>
          </a:p>
        </p:txBody>
      </p:sp>
      <p:sp>
        <p:nvSpPr>
          <p:cNvPr id="23" name="TextBox 22"/>
          <p:cNvSpPr txBox="1"/>
          <p:nvPr/>
        </p:nvSpPr>
        <p:spPr>
          <a:xfrm>
            <a:off x="2900854" y="6197140"/>
            <a:ext cx="3704897" cy="1015663"/>
          </a:xfrm>
          <a:prstGeom prst="rect">
            <a:avLst/>
          </a:prstGeom>
          <a:noFill/>
        </p:spPr>
        <p:txBody>
          <a:bodyPr wrap="square" rtlCol="0">
            <a:spAutoFit/>
          </a:bodyPr>
          <a:lstStyle/>
          <a:p>
            <a:r>
              <a:rPr lang="en-US" sz="2000" dirty="0">
                <a:solidFill>
                  <a:srgbClr val="464646"/>
                </a:solidFill>
                <a:latin typeface="Bahnschrift Light SemiCondensed" panose="020B0502040204020203" pitchFamily="34" charset="0"/>
                <a:ea typeface="Inter" pitchFamily="34" charset="-122"/>
                <a:cs typeface="Inter" pitchFamily="34" charset="-120"/>
              </a:rPr>
              <a:t>Spotting emerging trends and opportunities for product innovation</a:t>
            </a:r>
            <a:endParaRPr lang="en-US" sz="2000" dirty="0">
              <a:latin typeface="Bahnschrift Light SemiCondensed" panose="020B0502040204020203" pitchFamily="34" charset="0"/>
            </a:endParaRPr>
          </a:p>
        </p:txBody>
      </p:sp>
      <p:sp>
        <p:nvSpPr>
          <p:cNvPr id="24" name="TextBox 23"/>
          <p:cNvSpPr txBox="1"/>
          <p:nvPr/>
        </p:nvSpPr>
        <p:spPr>
          <a:xfrm>
            <a:off x="9251734" y="2796028"/>
            <a:ext cx="3704897" cy="1015663"/>
          </a:xfrm>
          <a:prstGeom prst="rect">
            <a:avLst/>
          </a:prstGeom>
          <a:noFill/>
        </p:spPr>
        <p:txBody>
          <a:bodyPr wrap="square" rtlCol="0">
            <a:spAutoFit/>
          </a:bodyPr>
          <a:lstStyle/>
          <a:p>
            <a:r>
              <a:rPr lang="en-US" sz="2000" dirty="0">
                <a:solidFill>
                  <a:srgbClr val="464646"/>
                </a:solidFill>
                <a:latin typeface="Bahnschrift Light SemiCondensed" panose="020B0502040204020203" pitchFamily="34" charset="0"/>
                <a:ea typeface="Inter" pitchFamily="34" charset="-122"/>
                <a:cs typeface="Inter" pitchFamily="34" charset="-120"/>
              </a:rPr>
              <a:t>Developing tailored marketing campaigns based on customer preferences.</a:t>
            </a:r>
          </a:p>
        </p:txBody>
      </p:sp>
    </p:spTree>
    <p:extLst>
      <p:ext uri="{BB962C8B-B14F-4D97-AF65-F5344CB8AC3E}">
        <p14:creationId xmlns:p14="http://schemas.microsoft.com/office/powerpoint/2010/main" val="1107841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7173" y="930166"/>
            <a:ext cx="9853448" cy="646331"/>
          </a:xfrm>
          <a:prstGeom prst="rect">
            <a:avLst/>
          </a:prstGeom>
        </p:spPr>
        <p:txBody>
          <a:bodyPr wrap="square">
            <a:spAutoFit/>
          </a:bodyPr>
          <a:lstStyle/>
          <a:p>
            <a:pPr lvl="0"/>
            <a:r>
              <a:rPr lang="en-US" sz="3600" b="1" dirty="0" smtClean="0">
                <a:latin typeface="Bahnschrift" panose="020B0502040204020203" pitchFamily="34" charset="0"/>
              </a:rPr>
              <a:t>Conclusion</a:t>
            </a:r>
            <a:endParaRPr lang="en-US" sz="3600" b="1" dirty="0">
              <a:latin typeface="Bahnschrift" panose="020B0502040204020203" pitchFamily="34" charset="0"/>
            </a:endParaRPr>
          </a:p>
        </p:txBody>
      </p:sp>
      <p:sp>
        <p:nvSpPr>
          <p:cNvPr id="3" name="TextBox 2"/>
          <p:cNvSpPr txBox="1"/>
          <p:nvPr/>
        </p:nvSpPr>
        <p:spPr>
          <a:xfrm>
            <a:off x="2207173" y="2781290"/>
            <a:ext cx="10704786" cy="1938992"/>
          </a:xfrm>
          <a:prstGeom prst="rect">
            <a:avLst/>
          </a:prstGeom>
          <a:noFill/>
        </p:spPr>
        <p:txBody>
          <a:bodyPr wrap="square" rtlCol="0">
            <a:spAutoFit/>
          </a:bodyPr>
          <a:lstStyle/>
          <a:p>
            <a:r>
              <a:rPr lang="en-US" sz="2400" dirty="0">
                <a:solidFill>
                  <a:srgbClr val="464646"/>
                </a:solidFill>
                <a:latin typeface="Bahnschrift Light SemiCondensed" panose="020B0502040204020203" pitchFamily="34" charset="0"/>
                <a:ea typeface="Inter" pitchFamily="34" charset="-122"/>
                <a:cs typeface="Inter" pitchFamily="34" charset="-120"/>
              </a:rPr>
              <a:t>Unilever's big data initiative empowers the organization to make data-driven decisions, optimize operations, and enhance customer experiences. Continuously evolving the data infrastructure, exploring advanced analytics techniques, and fostering data literacy across the organization are essential next steps to maximize the benefits of </a:t>
            </a:r>
            <a:r>
              <a:rPr lang="en-US" sz="2400" dirty="0" smtClean="0">
                <a:solidFill>
                  <a:srgbClr val="464646"/>
                </a:solidFill>
                <a:latin typeface="Bahnschrift Light SemiCondensed" panose="020B0502040204020203" pitchFamily="34" charset="0"/>
                <a:ea typeface="Inter" pitchFamily="34" charset="-122"/>
                <a:cs typeface="Inter" pitchFamily="34" charset="-120"/>
              </a:rPr>
              <a:t>Big Data</a:t>
            </a:r>
            <a:r>
              <a:rPr lang="en-US" sz="2400" dirty="0">
                <a:solidFill>
                  <a:srgbClr val="464646"/>
                </a:solidFill>
                <a:latin typeface="Bahnschrift Light SemiCondensed" panose="020B0502040204020203" pitchFamily="34" charset="0"/>
                <a:ea typeface="Inter" pitchFamily="34" charset="-122"/>
                <a:cs typeface="Inter" pitchFamily="34" charset="-120"/>
              </a:rPr>
              <a:t>.</a:t>
            </a:r>
            <a:endParaRPr lang="en-US" sz="2400" dirty="0">
              <a:latin typeface="Bahnschrift Light SemiCondensed" panose="020B0502040204020203" pitchFamily="34" charset="0"/>
            </a:endParaRPr>
          </a:p>
          <a:p>
            <a:endParaRPr lang="en-US" sz="2400" dirty="0">
              <a:latin typeface="Bahnschrift Light SemiCondensed" panose="020B0502040204020203" pitchFamily="34" charset="0"/>
            </a:endParaRPr>
          </a:p>
        </p:txBody>
      </p:sp>
    </p:spTree>
    <p:extLst>
      <p:ext uri="{BB962C8B-B14F-4D97-AF65-F5344CB8AC3E}">
        <p14:creationId xmlns:p14="http://schemas.microsoft.com/office/powerpoint/2010/main" val="85996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402</TotalTime>
  <Words>602</Words>
  <Application>Microsoft Office PowerPoint</Application>
  <PresentationFormat>Custom</PresentationFormat>
  <Paragraphs>60</Paragraphs>
  <Slides>9</Slides>
  <Notes>0</Notes>
  <HiddenSlides>0</HiddenSlides>
  <MMClips>1</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Petrona</vt:lpstr>
      <vt:lpstr>Bahnschrift Light Condensed</vt:lpstr>
      <vt:lpstr>Bahnschrift</vt:lpstr>
      <vt:lpstr>Bahnschrift SemiBold</vt:lpstr>
      <vt:lpstr>Bahnschrift Condensed</vt:lpstr>
      <vt:lpstr>Corbel</vt:lpstr>
      <vt:lpstr>DM Sans</vt:lpstr>
      <vt:lpstr>Arial</vt:lpstr>
      <vt:lpstr>Bahnschrift Light SemiCondensed</vt:lpstr>
      <vt:lpstr>Inter</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51</cp:revision>
  <dcterms:created xsi:type="dcterms:W3CDTF">2024-09-25T02:04:15Z</dcterms:created>
  <dcterms:modified xsi:type="dcterms:W3CDTF">2024-09-25T21:21:26Z</dcterms:modified>
</cp:coreProperties>
</file>