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1" r:id="rId4"/>
    <p:sldId id="272" r:id="rId5"/>
    <p:sldId id="270" r:id="rId6"/>
    <p:sldId id="273" r:id="rId7"/>
    <p:sldId id="267" r:id="rId8"/>
    <p:sldId id="284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2" r:id="rId35"/>
    <p:sldId id="301" r:id="rId36"/>
    <p:sldId id="3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hical Hacking Introduction" id="{4564EA38-0859-4C6E-A2F5-1F43E0A7E7FB}">
          <p14:sldIdLst>
            <p14:sldId id="256"/>
            <p14:sldId id="257"/>
            <p14:sldId id="271"/>
            <p14:sldId id="272"/>
            <p14:sldId id="270"/>
            <p14:sldId id="273"/>
            <p14:sldId id="267"/>
          </p14:sldIdLst>
        </p14:section>
        <p14:section name="RECONNAISANNCE" id="{0F7DBC3A-99A5-4F8B-81BB-BDB0C9A50305}">
          <p14:sldIdLst>
            <p14:sldId id="284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canning" id="{9403EDBB-AD0C-4869-8810-371D2D27F22B}">
          <p14:sldIdLst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Enumeration" id="{2FF902B1-B7A5-4C41-BB59-E2FE34D5C057}">
          <p14:sldIdLst>
            <p14:sldId id="299"/>
          </p14:sldIdLst>
        </p14:section>
        <p14:section name="Sniffing" id="{6F6C18DF-E343-442A-8957-84655CC72FC6}">
          <p14:sldIdLst>
            <p14:sldId id="302"/>
          </p14:sldIdLst>
        </p14:section>
        <p14:section name="Denial of service" id="{E6E11EFF-11D0-4E4F-A62A-38395A613241}">
          <p14:sldIdLst>
            <p14:sldId id="301"/>
          </p14:sldIdLst>
        </p14:section>
        <p14:section name="Social Engineering" id="{2422E283-BB56-4149-B586-5DA8AC861AFB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1769" autoAdjust="0"/>
  </p:normalViewPr>
  <p:slideViewPr>
    <p:cSldViewPr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web/" TargetMode="External"/><Relationship Id="rId2" Type="http://schemas.openxmlformats.org/officeDocument/2006/relationships/hyperlink" Target="https://web.archive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oul3la/Sublist3r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dan.io/" TargetMode="External"/><Relationship Id="rId2" Type="http://schemas.openxmlformats.org/officeDocument/2006/relationships/hyperlink" Target="https://censys.io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2924944"/>
            <a:ext cx="10945216" cy="1647056"/>
          </a:xfrm>
        </p:spPr>
        <p:txBody>
          <a:bodyPr/>
          <a:lstStyle/>
          <a:p>
            <a:r>
              <a:rPr lang="en-US" dirty="0" smtClean="0"/>
              <a:t>Ethical Hacking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Recon [Reconnaissance]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Active</a:t>
            </a: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interacting with target, to collecting the information</a:t>
            </a:r>
          </a:p>
          <a:p>
            <a:pPr lvl="1"/>
            <a:r>
              <a:rPr lang="en-IN" dirty="0" smtClean="0"/>
              <a:t>Ex: port scanning, ping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Passive</a:t>
            </a:r>
          </a:p>
          <a:p>
            <a:pPr lvl="1"/>
            <a:r>
              <a:rPr lang="en-IN" dirty="0" smtClean="0"/>
              <a:t>Without interaction, to collecting the information about target.</a:t>
            </a:r>
          </a:p>
          <a:p>
            <a:pPr lvl="1"/>
            <a:r>
              <a:rPr lang="en-IN" dirty="0" smtClean="0"/>
              <a:t>Ex: job site, search engine, social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0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IP Address &amp; DNS information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Whois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Find out the target IP address and DNS information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Open source tool:</a:t>
            </a:r>
          </a:p>
          <a:p>
            <a:pPr marL="0" indent="0">
              <a:buNone/>
            </a:pPr>
            <a:r>
              <a:rPr lang="en-IN" dirty="0" err="1"/>
              <a:t>d</a:t>
            </a:r>
            <a:r>
              <a:rPr lang="en-IN" dirty="0" err="1" smtClean="0"/>
              <a:t>nsenum</a:t>
            </a:r>
            <a:r>
              <a:rPr lang="en-IN" dirty="0" smtClean="0"/>
              <a:t>  [ preinstalled in kali ]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Tool: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whois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Ping utility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38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Google Dorks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05780" y="1916832"/>
            <a:ext cx="3846721" cy="42274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Available: </a:t>
            </a:r>
            <a:r>
              <a:rPr lang="en-US" sz="2800" dirty="0"/>
              <a:t>https://www.exploit-db.com/google-hacking-database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6260" y="1916832"/>
            <a:ext cx="6984776" cy="4608512"/>
          </a:xfrm>
        </p:spPr>
        <p:txBody>
          <a:bodyPr>
            <a:normAutofit/>
          </a:bodyPr>
          <a:lstStyle/>
          <a:p>
            <a:r>
              <a:rPr lang="en-US" dirty="0"/>
              <a:t>search string that uses advanced search operators to find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Sample query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Intext</a:t>
            </a:r>
            <a:r>
              <a:rPr lang="en-US" dirty="0" smtClean="0"/>
              <a:t>:”index of /”</a:t>
            </a:r>
          </a:p>
          <a:p>
            <a:pPr marL="0" indent="0">
              <a:buNone/>
            </a:pPr>
            <a:r>
              <a:rPr lang="en-US" dirty="0" err="1" smtClean="0"/>
              <a:t>Inurl:admin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Site:google.com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Ext:*.pdf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0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 back Machine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Available: </a:t>
            </a:r>
          </a:p>
          <a:p>
            <a:r>
              <a:rPr lang="en-IN" dirty="0">
                <a:hlinkClick r:id="rId2"/>
              </a:rPr>
              <a:t>https://web.archive.org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https://archive.org/web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archive of the World Wide Web and other information on the Internet.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1"/>
                </a:solidFill>
              </a:rPr>
              <a:t>Tips:</a:t>
            </a:r>
          </a:p>
          <a:p>
            <a:r>
              <a:rPr lang="en-IN" dirty="0" smtClean="0"/>
              <a:t>Analyse source code, you might seen what kind of feature they upgraded.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2852936"/>
            <a:ext cx="432048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 craft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09836" y="3429000"/>
            <a:ext cx="3355777" cy="2448272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1"/>
                </a:solidFill>
              </a:rPr>
              <a:t>Available:</a:t>
            </a:r>
          </a:p>
          <a:p>
            <a:r>
              <a:rPr lang="en-IN" sz="2000" dirty="0"/>
              <a:t>https://searchdns.netcraft.com</a:t>
            </a:r>
            <a:r>
              <a:rPr lang="en-IN" sz="2000" dirty="0" smtClean="0"/>
              <a:t>/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Find out the </a:t>
            </a:r>
            <a:r>
              <a:rPr lang="en-IN" dirty="0" smtClean="0">
                <a:solidFill>
                  <a:srgbClr val="FF0000"/>
                </a:solidFill>
              </a:rPr>
              <a:t>OS details </a:t>
            </a:r>
            <a:r>
              <a:rPr lang="en-IN" dirty="0" smtClean="0"/>
              <a:t>and more..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2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Subdomain finder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49796" y="3429000"/>
            <a:ext cx="3715817" cy="230425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Open source tool:</a:t>
            </a:r>
          </a:p>
          <a:p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github.com/aboul3la/Sublist3r</a:t>
            </a:r>
            <a:r>
              <a:rPr lang="en-IN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Gathering the subdomain list of target domain</a:t>
            </a:r>
          </a:p>
          <a:p>
            <a:endParaRPr lang="en-IN" dirty="0"/>
          </a:p>
          <a:p>
            <a:r>
              <a:rPr lang="en-IN" dirty="0" smtClean="0"/>
              <a:t>Mostly vulnerability present in subdomain [ less travelled path 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4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Shodan.io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Similar website :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censys.io</a:t>
            </a:r>
          </a:p>
          <a:p>
            <a:r>
              <a:rPr lang="en-IN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FF0000"/>
                </a:solidFill>
                <a:hlinkClick r:id="rId2"/>
              </a:rPr>
              <a:t>censys.io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 engine for security</a:t>
            </a:r>
          </a:p>
          <a:p>
            <a:r>
              <a:rPr lang="en-IN" dirty="0" smtClean="0"/>
              <a:t>Exist the vulnerability details about target. </a:t>
            </a:r>
            <a:endParaRPr lang="en-IN" dirty="0"/>
          </a:p>
          <a:p>
            <a:r>
              <a:rPr lang="en-IN" dirty="0" smtClean="0"/>
              <a:t>Link:</a:t>
            </a:r>
          </a:p>
          <a:p>
            <a:r>
              <a:rPr lang="en-IN" dirty="0">
                <a:hlinkClick r:id="rId3"/>
              </a:rPr>
              <a:t>https://www.shodan.io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Misc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Note: </a:t>
            </a:r>
          </a:p>
          <a:p>
            <a:r>
              <a:rPr lang="en-IN" sz="2000" dirty="0" smtClean="0">
                <a:solidFill>
                  <a:srgbClr val="00B0F0"/>
                </a:solidFill>
              </a:rPr>
              <a:t>A lot of open source tool’s available in internet. 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66220" y="1905000"/>
            <a:ext cx="6013082" cy="40386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Pipl.com 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US" i="1" dirty="0" err="1"/>
              <a:t>Pipl</a:t>
            </a:r>
            <a:r>
              <a:rPr lang="en-US" dirty="0"/>
              <a:t> is the place to find the person behind the email address, social username or phone </a:t>
            </a:r>
            <a:r>
              <a:rPr lang="en-US" dirty="0" smtClean="0"/>
              <a:t>number</a:t>
            </a:r>
            <a:endParaRPr lang="en-IN" dirty="0" smtClean="0"/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Temporary mail </a:t>
            </a:r>
          </a:p>
          <a:p>
            <a:pPr marL="0" indent="0"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US" dirty="0"/>
              <a:t>provides temporary, anonymous, free, secure, </a:t>
            </a:r>
            <a:r>
              <a:rPr lang="en-US" i="1" dirty="0"/>
              <a:t>disposable email</a:t>
            </a:r>
            <a:r>
              <a:rPr lang="en-US" dirty="0"/>
              <a:t> address. You can use on </a:t>
            </a:r>
            <a:r>
              <a:rPr lang="en-US" dirty="0" smtClean="0"/>
              <a:t>Facebook, </a:t>
            </a:r>
            <a:r>
              <a:rPr lang="en-US" dirty="0"/>
              <a:t>twitter or </a:t>
            </a:r>
            <a:r>
              <a:rPr lang="en-US" dirty="0" smtClean="0"/>
              <a:t>Instagram </a:t>
            </a:r>
            <a:r>
              <a:rPr lang="en-US" dirty="0"/>
              <a:t>for anonymously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9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SCANNING 		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Set of procedure for </a:t>
            </a:r>
            <a:r>
              <a:rPr lang="en-IN" dirty="0" smtClean="0">
                <a:solidFill>
                  <a:srgbClr val="FF0000"/>
                </a:solidFill>
              </a:rPr>
              <a:t>identifying hosts, ports and services in a network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2924944"/>
            <a:ext cx="969386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Hacking Short Intro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of hacking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Hacker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Hacking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requisite 	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Below pre requisite knowledge are mandatory to performing scanning.</a:t>
            </a:r>
          </a:p>
          <a:p>
            <a:pPr lvl="2"/>
            <a:r>
              <a:rPr lang="en-IN" dirty="0" smtClean="0">
                <a:solidFill>
                  <a:srgbClr val="00B0F0"/>
                </a:solidFill>
              </a:rPr>
              <a:t>TCP/IP communication </a:t>
            </a:r>
          </a:p>
          <a:p>
            <a:pPr lvl="2"/>
            <a:r>
              <a:rPr lang="en-IN" dirty="0" smtClean="0">
                <a:solidFill>
                  <a:srgbClr val="00B0F0"/>
                </a:solidFill>
              </a:rPr>
              <a:t>TCP/IP Flags details</a:t>
            </a:r>
          </a:p>
          <a:p>
            <a:pPr lvl="2"/>
            <a:r>
              <a:rPr lang="en-IN" dirty="0" smtClean="0">
                <a:solidFill>
                  <a:srgbClr val="00B0F0"/>
                </a:solidFill>
              </a:rPr>
              <a:t>Ping command working flow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778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TCP/IP Communication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8" y="1628800"/>
            <a:ext cx="1130525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TCP/IP Flags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04" y="1772816"/>
            <a:ext cx="111612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packets by using flags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 Methodology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live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open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Evade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Banner Grabbing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scanning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Network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proxies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testing reports</a:t>
            </a:r>
          </a:p>
          <a:p>
            <a:pPr marL="27432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28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Evade IDS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Vulnerability scans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Banner Grabbing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Hacking short Intro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of locating weaknesses and vulnerabilities of computer and information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duplicating the intent and actions of malicious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known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testing, intrusion testing, or red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The </a:t>
            </a:r>
            <a:r>
              <a:rPr lang="en-US" dirty="0"/>
              <a:t>use of learning ethical hacking you will gain System knowledge and you can apply that to </a:t>
            </a:r>
            <a:r>
              <a:rPr lang="en-US" dirty="0">
                <a:solidFill>
                  <a:srgbClr val="FF0000"/>
                </a:solidFill>
              </a:rPr>
              <a:t>Good purpose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Stay Legal &amp; use your skills for Good Purpose.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</a:t>
            </a:r>
            <a:r>
              <a:rPr lang="en-IN" dirty="0"/>
              <a:t>N</a:t>
            </a:r>
            <a:r>
              <a:rPr lang="en-IN" dirty="0" smtClean="0"/>
              <a:t>etwork </a:t>
            </a:r>
            <a:r>
              <a:rPr lang="en-IN" dirty="0"/>
              <a:t>D</a:t>
            </a:r>
            <a:r>
              <a:rPr lang="en-IN" dirty="0" smtClean="0"/>
              <a:t>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1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Proxies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7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700808"/>
            <a:ext cx="9828582" cy="4680520"/>
          </a:xfrm>
        </p:spPr>
      </p:pic>
    </p:spTree>
    <p:extLst>
      <p:ext uri="{BB962C8B-B14F-4D97-AF65-F5344CB8AC3E}">
        <p14:creationId xmlns:p14="http://schemas.microsoft.com/office/powerpoint/2010/main" val="29975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Skills Required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53" y="1295400"/>
            <a:ext cx="11881320" cy="52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Types of Hacker’s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White Hat</a:t>
            </a:r>
          </a:p>
          <a:p>
            <a:r>
              <a:rPr lang="en-IN" dirty="0" smtClean="0"/>
              <a:t>Black Hat</a:t>
            </a:r>
          </a:p>
          <a:p>
            <a:r>
              <a:rPr lang="en-IN" dirty="0" smtClean="0"/>
              <a:t>Grey Hat </a:t>
            </a:r>
          </a:p>
          <a:p>
            <a:r>
              <a:rPr lang="en-IN" dirty="0" smtClean="0"/>
              <a:t>Script kiddies</a:t>
            </a:r>
          </a:p>
          <a:p>
            <a:r>
              <a:rPr lang="en-IN" dirty="0" smtClean="0"/>
              <a:t>State sponsored </a:t>
            </a:r>
          </a:p>
          <a:p>
            <a:r>
              <a:rPr lang="en-IN" dirty="0" smtClean="0"/>
              <a:t>Cyber Terrorists</a:t>
            </a:r>
          </a:p>
          <a:p>
            <a:r>
              <a:rPr lang="en-IN" dirty="0" smtClean="0"/>
              <a:t>Suicide hacker</a:t>
            </a:r>
          </a:p>
          <a:p>
            <a:r>
              <a:rPr lang="en-IN" dirty="0" smtClean="0"/>
              <a:t>And more…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Hacking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Reconnaissance [ foot printing ]</a:t>
            </a:r>
          </a:p>
          <a:p>
            <a:r>
              <a:rPr lang="en-IN" dirty="0" smtClean="0"/>
              <a:t>Scanning  [ enumeration also covered]</a:t>
            </a:r>
          </a:p>
          <a:p>
            <a:r>
              <a:rPr lang="en-IN" dirty="0" smtClean="0"/>
              <a:t>Gaining the access</a:t>
            </a:r>
          </a:p>
          <a:p>
            <a:r>
              <a:rPr lang="en-IN" dirty="0" smtClean="0"/>
              <a:t>Maintaining the access</a:t>
            </a:r>
          </a:p>
          <a:p>
            <a:r>
              <a:rPr lang="en-IN" dirty="0" smtClean="0"/>
              <a:t>Clearing the tracks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RECONNAISANNCE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0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Reconnaissance: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Give me six hours to chop down a tree and I will spend the first four sharpening the </a:t>
            </a:r>
            <a:r>
              <a:rPr lang="en-US" dirty="0" smtClean="0">
                <a:solidFill>
                  <a:srgbClr val="FF0000"/>
                </a:solidFill>
              </a:rPr>
              <a:t>axe</a:t>
            </a:r>
            <a:r>
              <a:rPr lang="en-US" dirty="0" smtClean="0"/>
              <a:t>”</a:t>
            </a:r>
            <a:endParaRPr lang="en-IN" dirty="0" smtClean="0"/>
          </a:p>
          <a:p>
            <a:pPr lvl="5"/>
            <a:r>
              <a:rPr lang="en-US" dirty="0"/>
              <a:t>Abraham </a:t>
            </a:r>
            <a:r>
              <a:rPr lang="en-US" dirty="0" smtClean="0"/>
              <a:t>Lincoln</a:t>
            </a:r>
          </a:p>
          <a:p>
            <a:pPr lvl="5"/>
            <a:endParaRPr lang="en-IN" dirty="0"/>
          </a:p>
          <a:p>
            <a:r>
              <a:rPr lang="en-IN" dirty="0" smtClean="0"/>
              <a:t>Process of collecting  or gathering an information  about target as much as possible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Why it’s important: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Reduce the scope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Find out the attack vector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887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1249</TotalTime>
  <Words>555</Words>
  <Application>Microsoft Office PowerPoint</Application>
  <PresentationFormat>Custom</PresentationFormat>
  <Paragraphs>140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Corbel</vt:lpstr>
      <vt:lpstr>Times New Roman</vt:lpstr>
      <vt:lpstr>Wingdings</vt:lpstr>
      <vt:lpstr>Chalkboard 16x9</vt:lpstr>
      <vt:lpstr>Ethical Hacking Training </vt:lpstr>
      <vt:lpstr>Agenda  </vt:lpstr>
      <vt:lpstr>Hacking short Intro </vt:lpstr>
      <vt:lpstr>Impacts of hacking</vt:lpstr>
      <vt:lpstr>Skills Required  </vt:lpstr>
      <vt:lpstr>Types of Hacker’s </vt:lpstr>
      <vt:lpstr>Phases of Hacking  </vt:lpstr>
      <vt:lpstr>RECONNAISANNCE</vt:lpstr>
      <vt:lpstr>Reconnaissance: </vt:lpstr>
      <vt:lpstr>Types of Recon [Reconnaissance]</vt:lpstr>
      <vt:lpstr>IP Address &amp; DNS information </vt:lpstr>
      <vt:lpstr>Google Dorks</vt:lpstr>
      <vt:lpstr>Way back Machine</vt:lpstr>
      <vt:lpstr>Net craft</vt:lpstr>
      <vt:lpstr>Subdomain finder</vt:lpstr>
      <vt:lpstr>Shodan.io </vt:lpstr>
      <vt:lpstr>Misc</vt:lpstr>
      <vt:lpstr>SCANNING   </vt:lpstr>
      <vt:lpstr>Scanning  </vt:lpstr>
      <vt:lpstr>Pre requisite   </vt:lpstr>
      <vt:lpstr>TCP/IP Communication</vt:lpstr>
      <vt:lpstr>TCP/IP Flags</vt:lpstr>
      <vt:lpstr>Custom packets by using flags </vt:lpstr>
      <vt:lpstr>Scanning Methodology  </vt:lpstr>
      <vt:lpstr>Live ports</vt:lpstr>
      <vt:lpstr>Open ports</vt:lpstr>
      <vt:lpstr>Evade IDS </vt:lpstr>
      <vt:lpstr>Vulnerability scans</vt:lpstr>
      <vt:lpstr>Banner Grabbing</vt:lpstr>
      <vt:lpstr>Build Network Diagrams</vt:lpstr>
      <vt:lpstr>Proxies</vt:lpstr>
      <vt:lpstr>Scanning Report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Training</dc:title>
  <dc:creator>Windows User</dc:creator>
  <cp:lastModifiedBy>Windows User</cp:lastModifiedBy>
  <cp:revision>27</cp:revision>
  <dcterms:created xsi:type="dcterms:W3CDTF">2019-04-06T05:03:29Z</dcterms:created>
  <dcterms:modified xsi:type="dcterms:W3CDTF">2019-04-09T18:00:33Z</dcterms:modified>
</cp:coreProperties>
</file>