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9" d="100"/>
          <a:sy n="69" d="100"/>
        </p:scale>
        <p:origin x="36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B359-DC6D-45DB-882B-46967B656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05F48-EA61-45E6-9720-132DB6149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C2B1-C634-440B-9FE9-0020A387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02D7-183B-44CE-B4CB-54E137CD9DC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75B70-850F-4CB4-92CA-EA3DEA34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E9DE-96A4-49FF-8C16-59B2D6A6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E703-3F77-4072-A2DC-60399B9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A6C7D-F32D-4D00-8B9D-36FF9B133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41B5-54FB-4841-A743-508820B4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02D7-183B-44CE-B4CB-54E137CD9DC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873E5-288D-40FD-A833-55FD2C30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7768-0405-4354-8866-944BF957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E2399-F3A2-400A-A45A-6BD91E37B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851A6-3412-4797-BF4A-67CCE9DC9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8950E-D6EE-4D71-BE60-613C08F1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02D7-183B-44CE-B4CB-54E137CD9DC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870BC-827E-4266-8EF7-B221E5BF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41B3-F2A6-4F4A-8780-252FFBA6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0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DDEA-1CDB-4EAC-9559-A9614FF2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57C2-40D0-4B1E-AEBF-40FB13D1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1C15-B4E9-4942-ADCC-98653063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02D7-183B-44CE-B4CB-54E137CD9DC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F63B-18FC-4F08-B2F3-C80B6A5B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14834-7D74-42DD-95EE-9E9A445F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1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DA20-60C5-497C-B0C0-2B0DE491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CB47-6795-4526-87D2-6648D5168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588E3-15AE-45D2-8FEF-5367F715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02D7-183B-44CE-B4CB-54E137CD9DC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1AD14-7E11-4E5D-BB50-E9A3B046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40045-2AC3-4FA4-A72F-D0AFECB6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5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72A5-DDEF-4206-AFCD-6C9615B6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C55D-FAA6-4C1D-954B-540A935BE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E8034-650D-49B1-8550-A8F9B468F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5FE91-E06B-417D-ABFF-53FC61E1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02D7-183B-44CE-B4CB-54E137CD9DC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61D96-62B9-423F-949F-2F680E22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FA602-531A-43EA-8EB1-2BE6486E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8D6A-AB95-4129-B0DA-A896BB0C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35929-4ED8-4B0A-925C-AD03DEFAC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328A7-FB92-4173-8529-1FB65880B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6B035-6C9A-41FA-91E1-E1E48A52C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2510B-B8C2-403F-A6B8-0B82000FF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D5011-6125-448C-A07F-45A1AB1C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02D7-183B-44CE-B4CB-54E137CD9DC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14B7C-1F53-4EBB-BEB0-12145607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6C382-A979-4F55-A44B-2F3B2977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8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610D-F4B7-417E-855C-A9DDAF67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E5456-738C-4467-AEBA-C6D675B9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02D7-183B-44CE-B4CB-54E137CD9DC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4C3E1-47AC-4C52-97BB-B2318573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0B461-5EB8-4A98-A8FD-9E16795B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AC39F-64A3-48FC-BE99-5587EECB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02D7-183B-44CE-B4CB-54E137CD9DC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DE9C7-6F34-4D60-83DA-E09B62EC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CD3FF-27A6-4E18-9EE3-DF7C3F28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3937-1CB2-474B-8AFC-D1D99EE2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B954-55EA-45FC-AD89-149D16A7A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2982-73CB-4401-BDC1-79EC2A193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DEE4F-8CA2-4DB9-87C4-7C919842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02D7-183B-44CE-B4CB-54E137CD9DC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6523A-C607-4122-9332-3EEB98E7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DA755-BF18-49E0-8084-E7F4571F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7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5D5E-4963-40D7-B5DA-2C050FDB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B1EBC-1749-4DD1-BDC0-614697854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9ABF5-762A-4889-875E-4106E1AA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26FE3-1A37-46D2-9946-452FB7C7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02D7-183B-44CE-B4CB-54E137CD9DC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DB3DD-04EB-4C81-98FB-FEEC0B4D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1E7B6-F393-4102-A0EE-07B64346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7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907E3-338E-4C53-BA82-FCEBD1D5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39F3-6268-4EF7-94EB-6C389053D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48374-9086-49BD-A3B8-55FA3C5D0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02D7-183B-44CE-B4CB-54E137CD9DC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EBFD-A7D9-4601-A0F6-317877613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3610-4E6C-4B77-B138-D8B38E608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517929731,&quot;Placement&quot;:&quot;Footer&quot;}">
            <a:extLst>
              <a:ext uri="{FF2B5EF4-FFF2-40B4-BE49-F238E27FC236}">
                <a16:creationId xmlns:a16="http://schemas.microsoft.com/office/drawing/2014/main" id="{212187C8-9600-4569-9C02-4D54413DB576}"/>
              </a:ext>
            </a:extLst>
          </p:cNvPr>
          <p:cNvSpPr txBox="1"/>
          <p:nvPr userDrawn="1"/>
        </p:nvSpPr>
        <p:spPr>
          <a:xfrm>
            <a:off x="5547778" y="6595656"/>
            <a:ext cx="109644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37373"/>
                </a:solidFill>
                <a:latin typeface="Calibri" panose="020F0502020204030204" pitchFamily="34" charset="0"/>
              </a:rPr>
              <a:t>Juniper Internal</a:t>
            </a:r>
          </a:p>
        </p:txBody>
      </p:sp>
    </p:spTree>
    <p:extLst>
      <p:ext uri="{BB962C8B-B14F-4D97-AF65-F5344CB8AC3E}">
        <p14:creationId xmlns:p14="http://schemas.microsoft.com/office/powerpoint/2010/main" val="200211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d.uoc.gr/~hy556/material/tutorials/cs556-3rd-tutorial.pdf" TargetMode="External"/><Relationship Id="rId2" Type="http://schemas.openxmlformats.org/officeDocument/2006/relationships/hyperlink" Target="https://realpython.com/python-socke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525F1D-A21D-41E7-8AD4-51D19B01C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183317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531A58-D973-492A-8A9F-F22F502B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E1E8-C965-47D4-AF25-59BAD8F61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Network programming</a:t>
            </a:r>
          </a:p>
          <a:p>
            <a:r>
              <a:rPr lang="en-US" sz="2400" dirty="0"/>
              <a:t>Common Terminologies </a:t>
            </a:r>
          </a:p>
          <a:p>
            <a:r>
              <a:rPr lang="en-US" sz="2400" dirty="0"/>
              <a:t>Socket programming Introduction  </a:t>
            </a:r>
          </a:p>
          <a:p>
            <a:r>
              <a:rPr lang="en-US" sz="2400" dirty="0"/>
              <a:t>Client and server Architecture </a:t>
            </a:r>
          </a:p>
          <a:p>
            <a:r>
              <a:rPr lang="en-US" sz="2400" dirty="0"/>
              <a:t>Socket Python module </a:t>
            </a:r>
          </a:p>
          <a:p>
            <a:r>
              <a:rPr lang="en-US" sz="2400" dirty="0"/>
              <a:t>Real time application: </a:t>
            </a:r>
          </a:p>
          <a:p>
            <a:pPr lvl="1"/>
            <a:r>
              <a:rPr lang="en-US" sz="2000" dirty="0"/>
              <a:t>Chat application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293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A7B5-CCD8-4948-9E1C-F61575F7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programming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7A57-1998-4ED4-BFE5-C05800701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145"/>
            <a:ext cx="10515600" cy="46668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“Writing programs that communicate with other programs across a computer network “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Socket Programming 	</a:t>
            </a:r>
          </a:p>
          <a:p>
            <a:pPr lvl="1"/>
            <a:r>
              <a:rPr lang="en-US" dirty="0"/>
              <a:t>It’s subset of network programming</a:t>
            </a:r>
          </a:p>
          <a:p>
            <a:pPr lvl="1"/>
            <a:r>
              <a:rPr lang="en-US" dirty="0"/>
              <a:t>Way of connecting two nodes on a network to communicate with each other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0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A7B5-CCD8-4948-9E1C-F61575F7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Terminologies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7A57-1998-4ED4-BFE5-C05800701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Protocol - </a:t>
            </a:r>
          </a:p>
          <a:p>
            <a:pPr lvl="1"/>
            <a:r>
              <a:rPr lang="en-US" dirty="0"/>
              <a:t>Packet </a:t>
            </a:r>
          </a:p>
          <a:p>
            <a:r>
              <a:rPr lang="en-US" dirty="0"/>
              <a:t>Transport layer protocol</a:t>
            </a:r>
          </a:p>
          <a:p>
            <a:pPr lvl="1"/>
            <a:r>
              <a:rPr lang="en-US" dirty="0"/>
              <a:t>TCP</a:t>
            </a:r>
          </a:p>
          <a:p>
            <a:pPr lvl="1"/>
            <a:r>
              <a:rPr lang="en-US" dirty="0"/>
              <a:t>UDP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Socket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5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301E-6063-4FE6-BE0F-F31FB114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 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87383D-3C5E-457D-A2DC-FAFADB3DB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5636" y="2097881"/>
            <a:ext cx="11254149" cy="4091782"/>
          </a:xfrm>
        </p:spPr>
        <p:txBody>
          <a:bodyPr/>
          <a:lstStyle/>
          <a:p>
            <a:r>
              <a:rPr lang="en-US" dirty="0"/>
              <a:t>“Way of connecting two nodes on a network to communicate with each other”</a:t>
            </a:r>
          </a:p>
          <a:p>
            <a:r>
              <a:rPr lang="en-US" dirty="0"/>
              <a:t>Socket Address </a:t>
            </a:r>
          </a:p>
          <a:p>
            <a:pPr lvl="1"/>
            <a:r>
              <a:rPr lang="en-US" dirty="0"/>
              <a:t>Combination of  an IP address and port number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5" name="Picture 4" descr="Image result for socket">
            <a:extLst>
              <a:ext uri="{FF2B5EF4-FFF2-40B4-BE49-F238E27FC236}">
                <a16:creationId xmlns:a16="http://schemas.microsoft.com/office/drawing/2014/main" id="{985CFA92-9C4D-4BAC-A889-57DC9D1B49B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64785" y="602456"/>
            <a:ext cx="19050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21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AD81-8F35-47EC-B04D-05ADBF23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and server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AE5FE-1267-4800-A069-699FD4F8D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1953-C206-438D-AC9B-E180333B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Python module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E659C-C02D-4AF5-8EBF-CFEEC398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3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37A1-8F3D-4558-B0D6-FFDBC867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85EE0-75AD-4E56-B497-F568F22F9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0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C920-E4F0-47A8-9E3F-7F25C6F5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56D5-9ADB-4AE0-B5D1-8016D5D9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https://realpython.com/python-sockets/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https://www.csd.uoc.gr/~hy556/material/tutorials/cs556-3rd-tutorial.pdf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118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Python  Network Programming </vt:lpstr>
      <vt:lpstr>Agenda </vt:lpstr>
      <vt:lpstr>Network programming </vt:lpstr>
      <vt:lpstr>Common Terminologies  </vt:lpstr>
      <vt:lpstr>Socket Programming Introduction</vt:lpstr>
      <vt:lpstr>Client and server Architecture</vt:lpstr>
      <vt:lpstr>Socket Python module </vt:lpstr>
      <vt:lpstr>Real time Application</vt:lpstr>
      <vt:lpstr>Reference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Network Programming</dc:title>
  <dc:creator>Sathees Kumar M D</dc:creator>
  <cp:lastModifiedBy>Sathees Kumar M D</cp:lastModifiedBy>
  <cp:revision>14</cp:revision>
  <dcterms:created xsi:type="dcterms:W3CDTF">2019-05-07T06:31:59Z</dcterms:created>
  <dcterms:modified xsi:type="dcterms:W3CDTF">2019-05-07T14:36:14Z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iteId">
    <vt:lpwstr>bea78b3c-4cdb-4130-854a-1d193232e5f4</vt:lpwstr>
  </property>
  <property fmtid="{D5CDD505-2E9C-101B-9397-08002B2CF9AE}" pid="4" name="MSIP_Label_0633b888-ae0d-4341-a75f-06e04137d755_Owner">
    <vt:lpwstr>satheesk@juniper.net</vt:lpwstr>
  </property>
  <property fmtid="{D5CDD505-2E9C-101B-9397-08002B2CF9AE}" pid="5" name="MSIP_Label_0633b888-ae0d-4341-a75f-06e04137d755_SetDate">
    <vt:lpwstr>2019-05-07T14:15:36.8063823Z</vt:lpwstr>
  </property>
  <property fmtid="{D5CDD505-2E9C-101B-9397-08002B2CF9AE}" pid="6" name="MSIP_Label_0633b888-ae0d-4341-a75f-06e04137d755_Name">
    <vt:lpwstr>Juniper Internal</vt:lpwstr>
  </property>
  <property fmtid="{D5CDD505-2E9C-101B-9397-08002B2CF9AE}" pid="7" name="MSIP_Label_0633b888-ae0d-4341-a75f-06e04137d755_Application">
    <vt:lpwstr>Microsoft Azure Information Protection</vt:lpwstr>
  </property>
  <property fmtid="{D5CDD505-2E9C-101B-9397-08002B2CF9AE}" pid="8" name="MSIP_Label_0633b888-ae0d-4341-a75f-06e04137d755_Extended_MSFT_Method">
    <vt:lpwstr>Automatic</vt:lpwstr>
  </property>
  <property fmtid="{D5CDD505-2E9C-101B-9397-08002B2CF9AE}" pid="9" name="Sensitivity">
    <vt:lpwstr>Juniper Internal</vt:lpwstr>
  </property>
</Properties>
</file>