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74" r:id="rId6"/>
    <p:sldId id="260" r:id="rId7"/>
    <p:sldId id="261" r:id="rId8"/>
    <p:sldId id="262" r:id="rId9"/>
    <p:sldId id="263" r:id="rId10"/>
    <p:sldId id="276" r:id="rId11"/>
    <p:sldId id="264" r:id="rId12"/>
    <p:sldId id="266" r:id="rId13"/>
    <p:sldId id="267" r:id="rId14"/>
    <p:sldId id="268" r:id="rId15"/>
    <p:sldId id="294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8" r:id="rId26"/>
    <p:sldId id="289" r:id="rId27"/>
    <p:sldId id="290" r:id="rId28"/>
    <p:sldId id="291" r:id="rId29"/>
    <p:sldId id="292" r:id="rId30"/>
    <p:sldId id="293" r:id="rId31"/>
    <p:sldId id="299" r:id="rId32"/>
    <p:sldId id="298" r:id="rId33"/>
    <p:sldId id="296" r:id="rId34"/>
    <p:sldId id="295" r:id="rId35"/>
    <p:sldId id="300" r:id="rId36"/>
    <p:sldId id="287" r:id="rId37"/>
    <p:sldId id="273" r:id="rId38"/>
    <p:sldId id="270" r:id="rId39"/>
    <p:sldId id="271" r:id="rId40"/>
    <p:sldId id="28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ABEE3D-3301-48D8-AEA4-97311E22FC49}">
          <p14:sldIdLst>
            <p14:sldId id="256"/>
          </p14:sldIdLst>
        </p14:section>
        <p14:section name="Core Python" id="{52CA8A69-FE0E-449D-A59F-05FF46EB516D}">
          <p14:sldIdLst>
            <p14:sldId id="258"/>
            <p14:sldId id="259"/>
            <p14:sldId id="257"/>
            <p14:sldId id="274"/>
            <p14:sldId id="260"/>
            <p14:sldId id="261"/>
            <p14:sldId id="262"/>
            <p14:sldId id="263"/>
            <p14:sldId id="276"/>
            <p14:sldId id="264"/>
            <p14:sldId id="266"/>
            <p14:sldId id="267"/>
            <p14:sldId id="268"/>
            <p14:sldId id="294"/>
          </p14:sldIdLst>
        </p14:section>
        <p14:section name="Intermediate Level Python" id="{888A5D85-9782-48BA-A66F-1793A02D5E2A}">
          <p14:sldIdLst>
            <p14:sldId id="269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8"/>
            <p14:sldId id="289"/>
            <p14:sldId id="290"/>
            <p14:sldId id="291"/>
            <p14:sldId id="292"/>
            <p14:sldId id="293"/>
            <p14:sldId id="299"/>
            <p14:sldId id="298"/>
            <p14:sldId id="296"/>
            <p14:sldId id="295"/>
            <p14:sldId id="300"/>
            <p14:sldId id="287"/>
            <p14:sldId id="273"/>
          </p14:sldIdLst>
        </p14:section>
        <p14:section name="Advance Level Python" id="{041508A3-8329-4267-BB59-52CF9A81730A}">
          <p14:sldIdLst>
            <p14:sldId id="270"/>
          </p14:sldIdLst>
        </p14:section>
        <p14:section name="Expert Level" id="{E488EC19-3B07-4656-90FC-0AEA13E34D21}">
          <p14:sldIdLst>
            <p14:sldId id="271"/>
          </p14:sldIdLst>
        </p14:section>
        <p14:section name="Reference Section" id="{FFF9D248-2E8F-459C-A404-10ACC52CFB78}">
          <p14:sldIdLst>
            <p14:sldId id="286"/>
          </p14:sldIdLst>
        </p14:section>
        <p14:section name="Reference Books" id="{925297CD-1D65-429A-94AA-CFE49114745C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utorialspoint.com/python/python_numbers.htm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utorialspoint.com/python/python_numbers.htm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9FCAC-A96B-4CFF-B997-53C745A18B4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369D39-E932-486B-A1DB-149F5D6A3C15}">
      <dgm:prSet/>
      <dgm:spPr/>
      <dgm:t>
        <a:bodyPr/>
        <a:lstStyle/>
        <a:p>
          <a:r>
            <a:rPr lang="en-US"/>
            <a:t>Type conversion</a:t>
          </a:r>
        </a:p>
      </dgm:t>
    </dgm:pt>
    <dgm:pt modelId="{F95A4B7B-08F5-42F1-9B94-4B801D8F492C}" type="parTrans" cxnId="{D74EF98B-20F2-4CF5-9F4C-C13460B3D4E8}">
      <dgm:prSet/>
      <dgm:spPr/>
      <dgm:t>
        <a:bodyPr/>
        <a:lstStyle/>
        <a:p>
          <a:endParaRPr lang="en-US"/>
        </a:p>
      </dgm:t>
    </dgm:pt>
    <dgm:pt modelId="{DA191A5B-D638-4132-A239-687407F0AC68}" type="sibTrans" cxnId="{D74EF98B-20F2-4CF5-9F4C-C13460B3D4E8}">
      <dgm:prSet/>
      <dgm:spPr/>
      <dgm:t>
        <a:bodyPr/>
        <a:lstStyle/>
        <a:p>
          <a:endParaRPr lang="en-US"/>
        </a:p>
      </dgm:t>
    </dgm:pt>
    <dgm:pt modelId="{FE5D7E47-E819-40BB-8405-C2E807273B6C}">
      <dgm:prSet/>
      <dgm:spPr/>
      <dgm:t>
        <a:bodyPr/>
        <a:lstStyle/>
        <a:p>
          <a:r>
            <a:rPr lang="en-US"/>
            <a:t>Int()</a:t>
          </a:r>
        </a:p>
      </dgm:t>
    </dgm:pt>
    <dgm:pt modelId="{CE6419D0-9B7A-485F-B78A-3DD24383748A}" type="parTrans" cxnId="{9F30210A-A87A-4A2F-95DB-FEB88FFA1943}">
      <dgm:prSet/>
      <dgm:spPr/>
      <dgm:t>
        <a:bodyPr/>
        <a:lstStyle/>
        <a:p>
          <a:endParaRPr lang="en-US"/>
        </a:p>
      </dgm:t>
    </dgm:pt>
    <dgm:pt modelId="{2EA3FC3E-7D05-41C5-A571-C27002E1A37A}" type="sibTrans" cxnId="{9F30210A-A87A-4A2F-95DB-FEB88FFA1943}">
      <dgm:prSet/>
      <dgm:spPr/>
      <dgm:t>
        <a:bodyPr/>
        <a:lstStyle/>
        <a:p>
          <a:endParaRPr lang="en-US"/>
        </a:p>
      </dgm:t>
    </dgm:pt>
    <dgm:pt modelId="{03E58D12-8B7F-4B2B-B752-DD9899C05FB5}">
      <dgm:prSet/>
      <dgm:spPr/>
      <dgm:t>
        <a:bodyPr/>
        <a:lstStyle/>
        <a:p>
          <a:r>
            <a:rPr lang="en-US"/>
            <a:t>Long()</a:t>
          </a:r>
        </a:p>
      </dgm:t>
    </dgm:pt>
    <dgm:pt modelId="{264C6415-720E-4F47-A09E-E90C997ADE69}" type="parTrans" cxnId="{50355FF3-8E3B-427D-826E-DD9C01EB6198}">
      <dgm:prSet/>
      <dgm:spPr/>
      <dgm:t>
        <a:bodyPr/>
        <a:lstStyle/>
        <a:p>
          <a:endParaRPr lang="en-US"/>
        </a:p>
      </dgm:t>
    </dgm:pt>
    <dgm:pt modelId="{C094AB8F-F64F-4600-ACF4-7EE9981BF6ED}" type="sibTrans" cxnId="{50355FF3-8E3B-427D-826E-DD9C01EB6198}">
      <dgm:prSet/>
      <dgm:spPr/>
      <dgm:t>
        <a:bodyPr/>
        <a:lstStyle/>
        <a:p>
          <a:endParaRPr lang="en-US"/>
        </a:p>
      </dgm:t>
    </dgm:pt>
    <dgm:pt modelId="{5A9A7281-6B9A-43EE-A0D4-F27373CB28B1}">
      <dgm:prSet/>
      <dgm:spPr/>
      <dgm:t>
        <a:bodyPr/>
        <a:lstStyle/>
        <a:p>
          <a:r>
            <a:rPr lang="en-US"/>
            <a:t>Float()</a:t>
          </a:r>
        </a:p>
      </dgm:t>
    </dgm:pt>
    <dgm:pt modelId="{00D1FC5B-1F29-4686-8E2B-1425F31DDB8F}" type="parTrans" cxnId="{7CC588BE-6E59-4A66-ADCB-8F8303B86FC9}">
      <dgm:prSet/>
      <dgm:spPr/>
      <dgm:t>
        <a:bodyPr/>
        <a:lstStyle/>
        <a:p>
          <a:endParaRPr lang="en-US"/>
        </a:p>
      </dgm:t>
    </dgm:pt>
    <dgm:pt modelId="{2281948D-A84D-4E9C-8E53-C0DB732ACAF0}" type="sibTrans" cxnId="{7CC588BE-6E59-4A66-ADCB-8F8303B86FC9}">
      <dgm:prSet/>
      <dgm:spPr/>
      <dgm:t>
        <a:bodyPr/>
        <a:lstStyle/>
        <a:p>
          <a:endParaRPr lang="en-US"/>
        </a:p>
      </dgm:t>
    </dgm:pt>
    <dgm:pt modelId="{74D5C25B-8A54-4EBA-87FB-AD7F12E471CD}">
      <dgm:prSet/>
      <dgm:spPr/>
      <dgm:t>
        <a:bodyPr/>
        <a:lstStyle/>
        <a:p>
          <a:r>
            <a:rPr lang="en-US"/>
            <a:t>Complex(x) [ imaginary part to be zero] or complex(x,y)</a:t>
          </a:r>
        </a:p>
      </dgm:t>
    </dgm:pt>
    <dgm:pt modelId="{13A3E65F-3D7F-4EE8-ACCE-EA8C43898752}" type="parTrans" cxnId="{E4CB1AE5-0759-440D-9733-310C9B536DE7}">
      <dgm:prSet/>
      <dgm:spPr/>
      <dgm:t>
        <a:bodyPr/>
        <a:lstStyle/>
        <a:p>
          <a:endParaRPr lang="en-US"/>
        </a:p>
      </dgm:t>
    </dgm:pt>
    <dgm:pt modelId="{030A4B75-DA85-4413-8431-63C176BCE1C3}" type="sibTrans" cxnId="{E4CB1AE5-0759-440D-9733-310C9B536DE7}">
      <dgm:prSet/>
      <dgm:spPr/>
      <dgm:t>
        <a:bodyPr/>
        <a:lstStyle/>
        <a:p>
          <a:endParaRPr lang="en-US"/>
        </a:p>
      </dgm:t>
    </dgm:pt>
    <dgm:pt modelId="{39EDC95D-4B7D-42C2-83DF-C255D812716A}">
      <dgm:prSet/>
      <dgm:spPr/>
      <dgm:t>
        <a:bodyPr/>
        <a:lstStyle/>
        <a:p>
          <a:r>
            <a:rPr lang="en-US"/>
            <a:t>Numerical Builtin function</a:t>
          </a:r>
        </a:p>
      </dgm:t>
    </dgm:pt>
    <dgm:pt modelId="{114C8A93-352D-4487-BB38-52C3594AE164}" type="parTrans" cxnId="{ECB49E46-A709-4C17-BC10-ECAAAD988DE7}">
      <dgm:prSet/>
      <dgm:spPr/>
      <dgm:t>
        <a:bodyPr/>
        <a:lstStyle/>
        <a:p>
          <a:endParaRPr lang="en-US"/>
        </a:p>
      </dgm:t>
    </dgm:pt>
    <dgm:pt modelId="{47DAFD97-A88D-4DDE-9A9D-B92D2532C96D}" type="sibTrans" cxnId="{ECB49E46-A709-4C17-BC10-ECAAAD988DE7}">
      <dgm:prSet/>
      <dgm:spPr/>
      <dgm:t>
        <a:bodyPr/>
        <a:lstStyle/>
        <a:p>
          <a:endParaRPr lang="en-US"/>
        </a:p>
      </dgm:t>
    </dgm:pt>
    <dgm:pt modelId="{F00E9CA6-277E-4865-BA63-4FC4E708BF8D}">
      <dgm:prSet/>
      <dgm:spPr/>
      <dgm:t>
        <a:bodyPr/>
        <a:lstStyle/>
        <a:p>
          <a:r>
            <a:rPr lang="en-US"/>
            <a:t>abs() , cmp(x,y) , max() , min() </a:t>
          </a:r>
        </a:p>
      </dgm:t>
    </dgm:pt>
    <dgm:pt modelId="{15197C86-EDAA-4112-A8D0-34E88414AA8D}" type="parTrans" cxnId="{48F24E06-43FA-4F94-BD86-AFF6A608936D}">
      <dgm:prSet/>
      <dgm:spPr/>
      <dgm:t>
        <a:bodyPr/>
        <a:lstStyle/>
        <a:p>
          <a:endParaRPr lang="en-US"/>
        </a:p>
      </dgm:t>
    </dgm:pt>
    <dgm:pt modelId="{48BF5BBE-133D-4554-9875-3A7729CABA40}" type="sibTrans" cxnId="{48F24E06-43FA-4F94-BD86-AFF6A608936D}">
      <dgm:prSet/>
      <dgm:spPr/>
      <dgm:t>
        <a:bodyPr/>
        <a:lstStyle/>
        <a:p>
          <a:endParaRPr lang="en-US"/>
        </a:p>
      </dgm:t>
    </dgm:pt>
    <dgm:pt modelId="{2CAB1222-174C-4B0D-9D33-A96BFC4541F8}">
      <dgm:prSet/>
      <dgm:spPr/>
      <dgm:t>
        <a:bodyPr/>
        <a:lstStyle/>
        <a:p>
          <a:r>
            <a:rPr lang="en-US"/>
            <a:t>Random()</a:t>
          </a:r>
        </a:p>
      </dgm:t>
    </dgm:pt>
    <dgm:pt modelId="{A06E7424-D0A8-4CAE-A2DD-1BEBC00C2971}" type="parTrans" cxnId="{A5768ACA-E576-4969-B0E1-0FDC1F81E649}">
      <dgm:prSet/>
      <dgm:spPr/>
      <dgm:t>
        <a:bodyPr/>
        <a:lstStyle/>
        <a:p>
          <a:endParaRPr lang="en-US"/>
        </a:p>
      </dgm:t>
    </dgm:pt>
    <dgm:pt modelId="{F6E73F47-3993-4399-8002-2B7C258D5974}" type="sibTrans" cxnId="{A5768ACA-E576-4969-B0E1-0FDC1F81E649}">
      <dgm:prSet/>
      <dgm:spPr/>
      <dgm:t>
        <a:bodyPr/>
        <a:lstStyle/>
        <a:p>
          <a:endParaRPr lang="en-US"/>
        </a:p>
      </dgm:t>
    </dgm:pt>
    <dgm:pt modelId="{5DEACC46-0811-41A6-9BB2-E15ED9A010C0}">
      <dgm:prSet/>
      <dgm:spPr/>
      <dgm:t>
        <a:bodyPr/>
        <a:lstStyle/>
        <a:p>
          <a:r>
            <a:rPr lang="en-US"/>
            <a:t>Pi, e [ assigned a default value ]</a:t>
          </a:r>
        </a:p>
      </dgm:t>
    </dgm:pt>
    <dgm:pt modelId="{B13A5B83-9AE8-48CF-B920-8210C2C98184}" type="parTrans" cxnId="{CD0344CF-7EAF-4160-97EA-A9F88015B3C0}">
      <dgm:prSet/>
      <dgm:spPr/>
      <dgm:t>
        <a:bodyPr/>
        <a:lstStyle/>
        <a:p>
          <a:endParaRPr lang="en-US"/>
        </a:p>
      </dgm:t>
    </dgm:pt>
    <dgm:pt modelId="{93827B90-D611-41CC-BDC1-F14E33C48922}" type="sibTrans" cxnId="{CD0344CF-7EAF-4160-97EA-A9F88015B3C0}">
      <dgm:prSet/>
      <dgm:spPr/>
      <dgm:t>
        <a:bodyPr/>
        <a:lstStyle/>
        <a:p>
          <a:endParaRPr lang="en-US"/>
        </a:p>
      </dgm:t>
    </dgm:pt>
    <dgm:pt modelId="{B5BDC259-B09D-4ECD-8FFF-7FBD63B4542C}">
      <dgm:prSet/>
      <dgm:spPr/>
      <dgm:t>
        <a:bodyPr/>
        <a:lstStyle/>
        <a:p>
          <a:r>
            <a:rPr lang="en-US"/>
            <a:t>For more info about built in function, please check this link</a:t>
          </a:r>
        </a:p>
      </dgm:t>
    </dgm:pt>
    <dgm:pt modelId="{65F4947E-CEA6-4616-99B9-6EA674A645BA}" type="parTrans" cxnId="{3867DF83-ECD6-4DF7-B483-51EC4B44DCF3}">
      <dgm:prSet/>
      <dgm:spPr/>
      <dgm:t>
        <a:bodyPr/>
        <a:lstStyle/>
        <a:p>
          <a:endParaRPr lang="en-US"/>
        </a:p>
      </dgm:t>
    </dgm:pt>
    <dgm:pt modelId="{D5AAE133-3A68-4B8A-802D-752F3264F818}" type="sibTrans" cxnId="{3867DF83-ECD6-4DF7-B483-51EC4B44DCF3}">
      <dgm:prSet/>
      <dgm:spPr/>
      <dgm:t>
        <a:bodyPr/>
        <a:lstStyle/>
        <a:p>
          <a:endParaRPr lang="en-US"/>
        </a:p>
      </dgm:t>
    </dgm:pt>
    <dgm:pt modelId="{89BC3E85-E927-4638-8287-D850209BA0A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https://www.tutorialspoint.com/python/python_numbers.htm</a:t>
          </a:r>
          <a:r>
            <a:rPr lang="en-US"/>
            <a:t> </a:t>
          </a:r>
        </a:p>
      </dgm:t>
    </dgm:pt>
    <dgm:pt modelId="{D5AD23C5-71AA-40D1-B01E-932A822F4FBA}" type="parTrans" cxnId="{1930349F-8E1B-4C71-935D-1D5D7CEF3CD0}">
      <dgm:prSet/>
      <dgm:spPr/>
      <dgm:t>
        <a:bodyPr/>
        <a:lstStyle/>
        <a:p>
          <a:endParaRPr lang="en-US"/>
        </a:p>
      </dgm:t>
    </dgm:pt>
    <dgm:pt modelId="{6B5B2B18-C5E0-410B-9118-B1AEFCF35B9A}" type="sibTrans" cxnId="{1930349F-8E1B-4C71-935D-1D5D7CEF3CD0}">
      <dgm:prSet/>
      <dgm:spPr/>
      <dgm:t>
        <a:bodyPr/>
        <a:lstStyle/>
        <a:p>
          <a:endParaRPr lang="en-US"/>
        </a:p>
      </dgm:t>
    </dgm:pt>
    <dgm:pt modelId="{610B5C4C-16F7-4A4C-BD36-A7B4B8592FA0}" type="pres">
      <dgm:prSet presAssocID="{7229FCAC-A96B-4CFF-B997-53C745A18B45}" presName="linear" presStyleCnt="0">
        <dgm:presLayoutVars>
          <dgm:animLvl val="lvl"/>
          <dgm:resizeHandles val="exact"/>
        </dgm:presLayoutVars>
      </dgm:prSet>
      <dgm:spPr/>
    </dgm:pt>
    <dgm:pt modelId="{EBB0CC7C-B5DB-44D4-9C47-8FB7DAC240FA}" type="pres">
      <dgm:prSet presAssocID="{9C369D39-E932-486B-A1DB-149F5D6A3C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E4A7E3-7E91-4CD9-A259-0D82A713F167}" type="pres">
      <dgm:prSet presAssocID="{9C369D39-E932-486B-A1DB-149F5D6A3C15}" presName="childText" presStyleLbl="revTx" presStyleIdx="0" presStyleCnt="2">
        <dgm:presLayoutVars>
          <dgm:bulletEnabled val="1"/>
        </dgm:presLayoutVars>
      </dgm:prSet>
      <dgm:spPr/>
    </dgm:pt>
    <dgm:pt modelId="{1EB38273-3943-4A5D-863C-A86FD671A425}" type="pres">
      <dgm:prSet presAssocID="{39EDC95D-4B7D-42C2-83DF-C255D81271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F10A3-2B22-4353-802C-D6E12811CE96}" type="pres">
      <dgm:prSet presAssocID="{39EDC95D-4B7D-42C2-83DF-C255D812716A}" presName="childText" presStyleLbl="revTx" presStyleIdx="1" presStyleCnt="2">
        <dgm:presLayoutVars>
          <dgm:bulletEnabled val="1"/>
        </dgm:presLayoutVars>
      </dgm:prSet>
      <dgm:spPr/>
    </dgm:pt>
    <dgm:pt modelId="{D34C86BA-7C71-45CF-86F5-B394D1B69E57}" type="pres">
      <dgm:prSet presAssocID="{B5BDC259-B09D-4ECD-8FFF-7FBD63B454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063EEF-EA5E-47E7-8962-2A53D02C3FC7}" type="pres">
      <dgm:prSet presAssocID="{D5AAE133-3A68-4B8A-802D-752F3264F818}" presName="spacer" presStyleCnt="0"/>
      <dgm:spPr/>
    </dgm:pt>
    <dgm:pt modelId="{60C07D80-62E0-4EC3-AC7A-F8EC9AE9C1E6}" type="pres">
      <dgm:prSet presAssocID="{89BC3E85-E927-4638-8287-D850209BA0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2E51103-096C-4B24-93E6-CB829BB0D59D}" type="presOf" srcId="{03E58D12-8B7F-4B2B-B752-DD9899C05FB5}" destId="{0BE4A7E3-7E91-4CD9-A259-0D82A713F167}" srcOrd="0" destOrd="1" presId="urn:microsoft.com/office/officeart/2005/8/layout/vList2"/>
    <dgm:cxn modelId="{48F24E06-43FA-4F94-BD86-AFF6A608936D}" srcId="{39EDC95D-4B7D-42C2-83DF-C255D812716A}" destId="{F00E9CA6-277E-4865-BA63-4FC4E708BF8D}" srcOrd="0" destOrd="0" parTransId="{15197C86-EDAA-4112-A8D0-34E88414AA8D}" sibTransId="{48BF5BBE-133D-4554-9875-3A7729CABA40}"/>
    <dgm:cxn modelId="{9F30210A-A87A-4A2F-95DB-FEB88FFA1943}" srcId="{9C369D39-E932-486B-A1DB-149F5D6A3C15}" destId="{FE5D7E47-E819-40BB-8405-C2E807273B6C}" srcOrd="0" destOrd="0" parTransId="{CE6419D0-9B7A-485F-B78A-3DD24383748A}" sibTransId="{2EA3FC3E-7D05-41C5-A571-C27002E1A37A}"/>
    <dgm:cxn modelId="{86E3D337-22EF-44B7-AA8A-2AC4FFCBE846}" type="presOf" srcId="{FE5D7E47-E819-40BB-8405-C2E807273B6C}" destId="{0BE4A7E3-7E91-4CD9-A259-0D82A713F167}" srcOrd="0" destOrd="0" presId="urn:microsoft.com/office/officeart/2005/8/layout/vList2"/>
    <dgm:cxn modelId="{9B42E13D-C7C0-4AD7-B67E-D15D951D3118}" type="presOf" srcId="{89BC3E85-E927-4638-8287-D850209BA0A8}" destId="{60C07D80-62E0-4EC3-AC7A-F8EC9AE9C1E6}" srcOrd="0" destOrd="0" presId="urn:microsoft.com/office/officeart/2005/8/layout/vList2"/>
    <dgm:cxn modelId="{563F8D5F-5E54-4C34-B9B1-75A65C058905}" type="presOf" srcId="{2CAB1222-174C-4B0D-9D33-A96BFC4541F8}" destId="{44DF10A3-2B22-4353-802C-D6E12811CE96}" srcOrd="0" destOrd="1" presId="urn:microsoft.com/office/officeart/2005/8/layout/vList2"/>
    <dgm:cxn modelId="{ECB49E46-A709-4C17-BC10-ECAAAD988DE7}" srcId="{7229FCAC-A96B-4CFF-B997-53C745A18B45}" destId="{39EDC95D-4B7D-42C2-83DF-C255D812716A}" srcOrd="1" destOrd="0" parTransId="{114C8A93-352D-4487-BB38-52C3594AE164}" sibTransId="{47DAFD97-A88D-4DDE-9A9D-B92D2532C96D}"/>
    <dgm:cxn modelId="{88D1C34C-B47B-4150-99F9-A2C5A7F71876}" type="presOf" srcId="{5A9A7281-6B9A-43EE-A0D4-F27373CB28B1}" destId="{0BE4A7E3-7E91-4CD9-A259-0D82A713F167}" srcOrd="0" destOrd="2" presId="urn:microsoft.com/office/officeart/2005/8/layout/vList2"/>
    <dgm:cxn modelId="{628F987C-26B0-4E16-B974-D2FC7187A8A3}" type="presOf" srcId="{F00E9CA6-277E-4865-BA63-4FC4E708BF8D}" destId="{44DF10A3-2B22-4353-802C-D6E12811CE96}" srcOrd="0" destOrd="0" presId="urn:microsoft.com/office/officeart/2005/8/layout/vList2"/>
    <dgm:cxn modelId="{73A0377F-C171-464B-8651-EEF1C6601DAE}" type="presOf" srcId="{39EDC95D-4B7D-42C2-83DF-C255D812716A}" destId="{1EB38273-3943-4A5D-863C-A86FD671A425}" srcOrd="0" destOrd="0" presId="urn:microsoft.com/office/officeart/2005/8/layout/vList2"/>
    <dgm:cxn modelId="{3867DF83-ECD6-4DF7-B483-51EC4B44DCF3}" srcId="{7229FCAC-A96B-4CFF-B997-53C745A18B45}" destId="{B5BDC259-B09D-4ECD-8FFF-7FBD63B4542C}" srcOrd="2" destOrd="0" parTransId="{65F4947E-CEA6-4616-99B9-6EA674A645BA}" sibTransId="{D5AAE133-3A68-4B8A-802D-752F3264F818}"/>
    <dgm:cxn modelId="{275C8B85-10CC-4D8D-B850-9A7A2EBC5CBC}" type="presOf" srcId="{74D5C25B-8A54-4EBA-87FB-AD7F12E471CD}" destId="{0BE4A7E3-7E91-4CD9-A259-0D82A713F167}" srcOrd="0" destOrd="3" presId="urn:microsoft.com/office/officeart/2005/8/layout/vList2"/>
    <dgm:cxn modelId="{D74EF98B-20F2-4CF5-9F4C-C13460B3D4E8}" srcId="{7229FCAC-A96B-4CFF-B997-53C745A18B45}" destId="{9C369D39-E932-486B-A1DB-149F5D6A3C15}" srcOrd="0" destOrd="0" parTransId="{F95A4B7B-08F5-42F1-9B94-4B801D8F492C}" sibTransId="{DA191A5B-D638-4132-A239-687407F0AC68}"/>
    <dgm:cxn modelId="{F612A193-A80A-4526-B40B-DCF9FFBC3E5E}" type="presOf" srcId="{7229FCAC-A96B-4CFF-B997-53C745A18B45}" destId="{610B5C4C-16F7-4A4C-BD36-A7B4B8592FA0}" srcOrd="0" destOrd="0" presId="urn:microsoft.com/office/officeart/2005/8/layout/vList2"/>
    <dgm:cxn modelId="{1930349F-8E1B-4C71-935D-1D5D7CEF3CD0}" srcId="{7229FCAC-A96B-4CFF-B997-53C745A18B45}" destId="{89BC3E85-E927-4638-8287-D850209BA0A8}" srcOrd="3" destOrd="0" parTransId="{D5AD23C5-71AA-40D1-B01E-932A822F4FBA}" sibTransId="{6B5B2B18-C5E0-410B-9118-B1AEFCF35B9A}"/>
    <dgm:cxn modelId="{795BC1A3-1D15-4197-B11F-6D90177A7600}" type="presOf" srcId="{B5BDC259-B09D-4ECD-8FFF-7FBD63B4542C}" destId="{D34C86BA-7C71-45CF-86F5-B394D1B69E57}" srcOrd="0" destOrd="0" presId="urn:microsoft.com/office/officeart/2005/8/layout/vList2"/>
    <dgm:cxn modelId="{0B2347B6-9E7A-426F-B903-F8658C6EB50C}" type="presOf" srcId="{9C369D39-E932-486B-A1DB-149F5D6A3C15}" destId="{EBB0CC7C-B5DB-44D4-9C47-8FB7DAC240FA}" srcOrd="0" destOrd="0" presId="urn:microsoft.com/office/officeart/2005/8/layout/vList2"/>
    <dgm:cxn modelId="{7CC588BE-6E59-4A66-ADCB-8F8303B86FC9}" srcId="{9C369D39-E932-486B-A1DB-149F5D6A3C15}" destId="{5A9A7281-6B9A-43EE-A0D4-F27373CB28B1}" srcOrd="2" destOrd="0" parTransId="{00D1FC5B-1F29-4686-8E2B-1425F31DDB8F}" sibTransId="{2281948D-A84D-4E9C-8E53-C0DB732ACAF0}"/>
    <dgm:cxn modelId="{A5768ACA-E576-4969-B0E1-0FDC1F81E649}" srcId="{39EDC95D-4B7D-42C2-83DF-C255D812716A}" destId="{2CAB1222-174C-4B0D-9D33-A96BFC4541F8}" srcOrd="1" destOrd="0" parTransId="{A06E7424-D0A8-4CAE-A2DD-1BEBC00C2971}" sibTransId="{F6E73F47-3993-4399-8002-2B7C258D5974}"/>
    <dgm:cxn modelId="{CD0344CF-7EAF-4160-97EA-A9F88015B3C0}" srcId="{39EDC95D-4B7D-42C2-83DF-C255D812716A}" destId="{5DEACC46-0811-41A6-9BB2-E15ED9A010C0}" srcOrd="2" destOrd="0" parTransId="{B13A5B83-9AE8-48CF-B920-8210C2C98184}" sibTransId="{93827B90-D611-41CC-BDC1-F14E33C48922}"/>
    <dgm:cxn modelId="{BCA011DC-2A64-4BF9-BE36-BE7D8D5B3177}" type="presOf" srcId="{5DEACC46-0811-41A6-9BB2-E15ED9A010C0}" destId="{44DF10A3-2B22-4353-802C-D6E12811CE96}" srcOrd="0" destOrd="2" presId="urn:microsoft.com/office/officeart/2005/8/layout/vList2"/>
    <dgm:cxn modelId="{E4CB1AE5-0759-440D-9733-310C9B536DE7}" srcId="{9C369D39-E932-486B-A1DB-149F5D6A3C15}" destId="{74D5C25B-8A54-4EBA-87FB-AD7F12E471CD}" srcOrd="3" destOrd="0" parTransId="{13A3E65F-3D7F-4EE8-ACCE-EA8C43898752}" sibTransId="{030A4B75-DA85-4413-8431-63C176BCE1C3}"/>
    <dgm:cxn modelId="{50355FF3-8E3B-427D-826E-DD9C01EB6198}" srcId="{9C369D39-E932-486B-A1DB-149F5D6A3C15}" destId="{03E58D12-8B7F-4B2B-B752-DD9899C05FB5}" srcOrd="1" destOrd="0" parTransId="{264C6415-720E-4F47-A09E-E90C997ADE69}" sibTransId="{C094AB8F-F64F-4600-ACF4-7EE9981BF6ED}"/>
    <dgm:cxn modelId="{36F41E6B-F5D0-4498-A707-C9D4010FEAA2}" type="presParOf" srcId="{610B5C4C-16F7-4A4C-BD36-A7B4B8592FA0}" destId="{EBB0CC7C-B5DB-44D4-9C47-8FB7DAC240FA}" srcOrd="0" destOrd="0" presId="urn:microsoft.com/office/officeart/2005/8/layout/vList2"/>
    <dgm:cxn modelId="{3DB6F52B-2F3C-4E53-A08D-0140E2FB593D}" type="presParOf" srcId="{610B5C4C-16F7-4A4C-BD36-A7B4B8592FA0}" destId="{0BE4A7E3-7E91-4CD9-A259-0D82A713F167}" srcOrd="1" destOrd="0" presId="urn:microsoft.com/office/officeart/2005/8/layout/vList2"/>
    <dgm:cxn modelId="{ACEF965C-E43A-464F-94A0-B2AECDF8CE61}" type="presParOf" srcId="{610B5C4C-16F7-4A4C-BD36-A7B4B8592FA0}" destId="{1EB38273-3943-4A5D-863C-A86FD671A425}" srcOrd="2" destOrd="0" presId="urn:microsoft.com/office/officeart/2005/8/layout/vList2"/>
    <dgm:cxn modelId="{0CD82049-3B28-4E49-985A-503B5F5F6BCF}" type="presParOf" srcId="{610B5C4C-16F7-4A4C-BD36-A7B4B8592FA0}" destId="{44DF10A3-2B22-4353-802C-D6E12811CE96}" srcOrd="3" destOrd="0" presId="urn:microsoft.com/office/officeart/2005/8/layout/vList2"/>
    <dgm:cxn modelId="{4AFA22E0-CD8B-4B62-9C4F-CFC319D1BD5A}" type="presParOf" srcId="{610B5C4C-16F7-4A4C-BD36-A7B4B8592FA0}" destId="{D34C86BA-7C71-45CF-86F5-B394D1B69E57}" srcOrd="4" destOrd="0" presId="urn:microsoft.com/office/officeart/2005/8/layout/vList2"/>
    <dgm:cxn modelId="{F569B804-64DC-40CB-84B1-0C534A2AFC90}" type="presParOf" srcId="{610B5C4C-16F7-4A4C-BD36-A7B4B8592FA0}" destId="{D7063EEF-EA5E-47E7-8962-2A53D02C3FC7}" srcOrd="5" destOrd="0" presId="urn:microsoft.com/office/officeart/2005/8/layout/vList2"/>
    <dgm:cxn modelId="{93EFB344-1BB9-4362-9CBE-DE79138C963F}" type="presParOf" srcId="{610B5C4C-16F7-4A4C-BD36-A7B4B8592FA0}" destId="{60C07D80-62E0-4EC3-AC7A-F8EC9AE9C1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11FE63-4888-4325-A93C-D94A1C2EB38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ABEA268-5020-497B-987E-4D98FD30F6A7}">
      <dgm:prSet/>
      <dgm:spPr/>
      <dgm:t>
        <a:bodyPr/>
        <a:lstStyle/>
        <a:p>
          <a:pPr>
            <a:defRPr b="1"/>
          </a:pPr>
          <a:r>
            <a:rPr lang="en-US"/>
            <a:t>Reading the file</a:t>
          </a:r>
        </a:p>
      </dgm:t>
    </dgm:pt>
    <dgm:pt modelId="{FF3FFDBA-34E0-40B7-899F-1D7A4E416E1A}" type="parTrans" cxnId="{4DBC5F4E-61BE-4387-AA2F-B7451C74DC06}">
      <dgm:prSet/>
      <dgm:spPr/>
      <dgm:t>
        <a:bodyPr/>
        <a:lstStyle/>
        <a:p>
          <a:endParaRPr lang="en-US"/>
        </a:p>
      </dgm:t>
    </dgm:pt>
    <dgm:pt modelId="{3A85E33D-6A31-4CDD-AD7D-882A21CB17D1}" type="sibTrans" cxnId="{4DBC5F4E-61BE-4387-AA2F-B7451C74DC06}">
      <dgm:prSet/>
      <dgm:spPr/>
      <dgm:t>
        <a:bodyPr/>
        <a:lstStyle/>
        <a:p>
          <a:endParaRPr lang="en-US"/>
        </a:p>
      </dgm:t>
    </dgm:pt>
    <dgm:pt modelId="{7ACA887F-52F2-4008-8A4C-8C7746F2BD19}">
      <dgm:prSet/>
      <dgm:spPr/>
      <dgm:t>
        <a:bodyPr/>
        <a:lstStyle/>
        <a:p>
          <a:r>
            <a:rPr lang="en-US"/>
            <a:t>File_handling.read(“integer value denoting the number of character want to be read”)</a:t>
          </a:r>
        </a:p>
      </dgm:t>
    </dgm:pt>
    <dgm:pt modelId="{BA6A3AD6-A87E-4987-9A52-01AB1C2831B7}" type="parTrans" cxnId="{A79630D7-4755-4B96-B560-5A35109A4D8C}">
      <dgm:prSet/>
      <dgm:spPr/>
      <dgm:t>
        <a:bodyPr/>
        <a:lstStyle/>
        <a:p>
          <a:endParaRPr lang="en-US"/>
        </a:p>
      </dgm:t>
    </dgm:pt>
    <dgm:pt modelId="{F876E69F-80B4-4669-A065-4023AC8F9982}" type="sibTrans" cxnId="{A79630D7-4755-4B96-B560-5A35109A4D8C}">
      <dgm:prSet/>
      <dgm:spPr/>
      <dgm:t>
        <a:bodyPr/>
        <a:lstStyle/>
        <a:p>
          <a:endParaRPr lang="en-US"/>
        </a:p>
      </dgm:t>
    </dgm:pt>
    <dgm:pt modelId="{D3AECAC9-9310-4D6A-8B5F-49DCE1B41370}">
      <dgm:prSet/>
      <dgm:spPr/>
      <dgm:t>
        <a:bodyPr/>
        <a:lstStyle/>
        <a:p>
          <a:r>
            <a:rPr lang="en-US"/>
            <a:t>File_handling.readlines()</a:t>
          </a:r>
        </a:p>
      </dgm:t>
    </dgm:pt>
    <dgm:pt modelId="{52A4DB3A-192F-4143-A6CF-5CAE56D1B4FB}" type="parTrans" cxnId="{B6BF690F-1527-4468-B783-D7BBD54488D3}">
      <dgm:prSet/>
      <dgm:spPr/>
      <dgm:t>
        <a:bodyPr/>
        <a:lstStyle/>
        <a:p>
          <a:endParaRPr lang="en-US"/>
        </a:p>
      </dgm:t>
    </dgm:pt>
    <dgm:pt modelId="{46F3F2EB-A56C-4623-88C6-396D4FA755FC}" type="sibTrans" cxnId="{B6BF690F-1527-4468-B783-D7BBD54488D3}">
      <dgm:prSet/>
      <dgm:spPr/>
      <dgm:t>
        <a:bodyPr/>
        <a:lstStyle/>
        <a:p>
          <a:endParaRPr lang="en-US"/>
        </a:p>
      </dgm:t>
    </dgm:pt>
    <dgm:pt modelId="{018F3EF9-B48C-47DE-8385-56835AF7100A}">
      <dgm:prSet/>
      <dgm:spPr/>
      <dgm:t>
        <a:bodyPr/>
        <a:lstStyle/>
        <a:p>
          <a:r>
            <a:rPr lang="en-US"/>
            <a:t>File_handling.readline()</a:t>
          </a:r>
        </a:p>
      </dgm:t>
    </dgm:pt>
    <dgm:pt modelId="{9CFAAB55-92CC-4DAE-9AF8-6D0435C5505D}" type="parTrans" cxnId="{F5D057AE-B9B7-4ED0-B36B-CF5D93A9A63D}">
      <dgm:prSet/>
      <dgm:spPr/>
      <dgm:t>
        <a:bodyPr/>
        <a:lstStyle/>
        <a:p>
          <a:endParaRPr lang="en-US"/>
        </a:p>
      </dgm:t>
    </dgm:pt>
    <dgm:pt modelId="{6FD09CA3-9B52-48D5-BE8B-1BC47D71CE00}" type="sibTrans" cxnId="{F5D057AE-B9B7-4ED0-B36B-CF5D93A9A63D}">
      <dgm:prSet/>
      <dgm:spPr/>
      <dgm:t>
        <a:bodyPr/>
        <a:lstStyle/>
        <a:p>
          <a:endParaRPr lang="en-US"/>
        </a:p>
      </dgm:t>
    </dgm:pt>
    <dgm:pt modelId="{3493545A-476C-4251-8349-06C36DA8628E}">
      <dgm:prSet/>
      <dgm:spPr/>
      <dgm:t>
        <a:bodyPr/>
        <a:lstStyle/>
        <a:p>
          <a:pPr>
            <a:defRPr b="1"/>
          </a:pPr>
          <a:r>
            <a:rPr lang="en-US"/>
            <a:t>Writing the file </a:t>
          </a:r>
        </a:p>
      </dgm:t>
    </dgm:pt>
    <dgm:pt modelId="{52D49B9B-F645-402E-8E68-E7228BF69285}" type="parTrans" cxnId="{7502DB51-4246-4740-BEB5-ECAF322A2E01}">
      <dgm:prSet/>
      <dgm:spPr/>
      <dgm:t>
        <a:bodyPr/>
        <a:lstStyle/>
        <a:p>
          <a:endParaRPr lang="en-US"/>
        </a:p>
      </dgm:t>
    </dgm:pt>
    <dgm:pt modelId="{E0C65CF0-BFF8-4105-BAFB-2330A0BCF21F}" type="sibTrans" cxnId="{7502DB51-4246-4740-BEB5-ECAF322A2E01}">
      <dgm:prSet/>
      <dgm:spPr/>
      <dgm:t>
        <a:bodyPr/>
        <a:lstStyle/>
        <a:p>
          <a:endParaRPr lang="en-US"/>
        </a:p>
      </dgm:t>
    </dgm:pt>
    <dgm:pt modelId="{F0265855-9346-4246-8670-FCD1F2F7AB1A}">
      <dgm:prSet/>
      <dgm:spPr/>
      <dgm:t>
        <a:bodyPr/>
        <a:lstStyle/>
        <a:p>
          <a:r>
            <a:rPr lang="en-US"/>
            <a:t>File_handling.write()</a:t>
          </a:r>
        </a:p>
      </dgm:t>
    </dgm:pt>
    <dgm:pt modelId="{81B97DAE-20A6-4E97-8358-057E1EE37708}" type="parTrans" cxnId="{AC3477C8-F86B-4500-A7B3-41578E1EADF3}">
      <dgm:prSet/>
      <dgm:spPr/>
      <dgm:t>
        <a:bodyPr/>
        <a:lstStyle/>
        <a:p>
          <a:endParaRPr lang="en-US"/>
        </a:p>
      </dgm:t>
    </dgm:pt>
    <dgm:pt modelId="{8B637497-6E59-4451-8D29-FA27FD76A446}" type="sibTrans" cxnId="{AC3477C8-F86B-4500-A7B3-41578E1EADF3}">
      <dgm:prSet/>
      <dgm:spPr/>
      <dgm:t>
        <a:bodyPr/>
        <a:lstStyle/>
        <a:p>
          <a:endParaRPr lang="en-US"/>
        </a:p>
      </dgm:t>
    </dgm:pt>
    <dgm:pt modelId="{2F2C7D67-464A-4071-BDD4-715D67B3ACE3}" type="pres">
      <dgm:prSet presAssocID="{1311FE63-4888-4325-A93C-D94A1C2EB384}" presName="root" presStyleCnt="0">
        <dgm:presLayoutVars>
          <dgm:dir/>
          <dgm:resizeHandles val="exact"/>
        </dgm:presLayoutVars>
      </dgm:prSet>
      <dgm:spPr/>
    </dgm:pt>
    <dgm:pt modelId="{694B2A5E-461D-4F29-8DA3-BFF49AB9CBF4}" type="pres">
      <dgm:prSet presAssocID="{EABEA268-5020-497B-987E-4D98FD30F6A7}" presName="compNode" presStyleCnt="0"/>
      <dgm:spPr/>
    </dgm:pt>
    <dgm:pt modelId="{4F66DB41-8D18-4350-8BF9-3E589739C02C}" type="pres">
      <dgm:prSet presAssocID="{EABEA268-5020-497B-987E-4D98FD30F6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A8CE9C-6041-41EB-BC03-537584F5259F}" type="pres">
      <dgm:prSet presAssocID="{EABEA268-5020-497B-987E-4D98FD30F6A7}" presName="iconSpace" presStyleCnt="0"/>
      <dgm:spPr/>
    </dgm:pt>
    <dgm:pt modelId="{039BF40F-3FF2-4152-8E14-3CD7699571C0}" type="pres">
      <dgm:prSet presAssocID="{EABEA268-5020-497B-987E-4D98FD30F6A7}" presName="parTx" presStyleLbl="revTx" presStyleIdx="0" presStyleCnt="4">
        <dgm:presLayoutVars>
          <dgm:chMax val="0"/>
          <dgm:chPref val="0"/>
        </dgm:presLayoutVars>
      </dgm:prSet>
      <dgm:spPr/>
    </dgm:pt>
    <dgm:pt modelId="{7083E71D-23CD-455C-9DA5-D7F9A29C7E09}" type="pres">
      <dgm:prSet presAssocID="{EABEA268-5020-497B-987E-4D98FD30F6A7}" presName="txSpace" presStyleCnt="0"/>
      <dgm:spPr/>
    </dgm:pt>
    <dgm:pt modelId="{43CB83CC-5E59-4635-832F-F9E2A0477E67}" type="pres">
      <dgm:prSet presAssocID="{EABEA268-5020-497B-987E-4D98FD30F6A7}" presName="desTx" presStyleLbl="revTx" presStyleIdx="1" presStyleCnt="4">
        <dgm:presLayoutVars/>
      </dgm:prSet>
      <dgm:spPr/>
    </dgm:pt>
    <dgm:pt modelId="{B8560C5C-5402-4D5E-B2C4-E1CB55AB82D1}" type="pres">
      <dgm:prSet presAssocID="{3A85E33D-6A31-4CDD-AD7D-882A21CB17D1}" presName="sibTrans" presStyleCnt="0"/>
      <dgm:spPr/>
    </dgm:pt>
    <dgm:pt modelId="{5962E1C0-788D-43CC-B83A-248CDB5AB066}" type="pres">
      <dgm:prSet presAssocID="{3493545A-476C-4251-8349-06C36DA8628E}" presName="compNode" presStyleCnt="0"/>
      <dgm:spPr/>
    </dgm:pt>
    <dgm:pt modelId="{9EA991E7-8DBF-4D75-8537-8EF5D2E84724}" type="pres">
      <dgm:prSet presAssocID="{3493545A-476C-4251-8349-06C36DA862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6FCB1535-EE57-4342-B87B-5547214CD496}" type="pres">
      <dgm:prSet presAssocID="{3493545A-476C-4251-8349-06C36DA8628E}" presName="iconSpace" presStyleCnt="0"/>
      <dgm:spPr/>
    </dgm:pt>
    <dgm:pt modelId="{F450FD6A-44C7-4E0B-82EC-233E9711E86D}" type="pres">
      <dgm:prSet presAssocID="{3493545A-476C-4251-8349-06C36DA8628E}" presName="parTx" presStyleLbl="revTx" presStyleIdx="2" presStyleCnt="4">
        <dgm:presLayoutVars>
          <dgm:chMax val="0"/>
          <dgm:chPref val="0"/>
        </dgm:presLayoutVars>
      </dgm:prSet>
      <dgm:spPr/>
    </dgm:pt>
    <dgm:pt modelId="{D2595878-8AF0-4024-A7F9-81A70C061AE7}" type="pres">
      <dgm:prSet presAssocID="{3493545A-476C-4251-8349-06C36DA8628E}" presName="txSpace" presStyleCnt="0"/>
      <dgm:spPr/>
    </dgm:pt>
    <dgm:pt modelId="{F15428B5-0FD7-4882-B218-A0BB77D8EA4B}" type="pres">
      <dgm:prSet presAssocID="{3493545A-476C-4251-8349-06C36DA8628E}" presName="desTx" presStyleLbl="revTx" presStyleIdx="3" presStyleCnt="4">
        <dgm:presLayoutVars/>
      </dgm:prSet>
      <dgm:spPr/>
    </dgm:pt>
  </dgm:ptLst>
  <dgm:cxnLst>
    <dgm:cxn modelId="{B6BF690F-1527-4468-B783-D7BBD54488D3}" srcId="{EABEA268-5020-497B-987E-4D98FD30F6A7}" destId="{D3AECAC9-9310-4D6A-8B5F-49DCE1B41370}" srcOrd="1" destOrd="0" parTransId="{52A4DB3A-192F-4143-A6CF-5CAE56D1B4FB}" sibTransId="{46F3F2EB-A56C-4623-88C6-396D4FA755FC}"/>
    <dgm:cxn modelId="{46FB7715-A3B4-4C7C-AA29-EF85F44BE19C}" type="presOf" srcId="{3493545A-476C-4251-8349-06C36DA8628E}" destId="{F450FD6A-44C7-4E0B-82EC-233E9711E86D}" srcOrd="0" destOrd="0" presId="urn:microsoft.com/office/officeart/2018/5/layout/CenteredIconLabelDescriptionList"/>
    <dgm:cxn modelId="{29D2F116-D2D4-4DE9-AE78-87111ADB9DFA}" type="presOf" srcId="{018F3EF9-B48C-47DE-8385-56835AF7100A}" destId="{43CB83CC-5E59-4635-832F-F9E2A0477E67}" srcOrd="0" destOrd="2" presId="urn:microsoft.com/office/officeart/2018/5/layout/CenteredIconLabelDescriptionList"/>
    <dgm:cxn modelId="{004C7867-DA4C-43C0-B8F8-5F0F2973D516}" type="presOf" srcId="{F0265855-9346-4246-8670-FCD1F2F7AB1A}" destId="{F15428B5-0FD7-4882-B218-A0BB77D8EA4B}" srcOrd="0" destOrd="0" presId="urn:microsoft.com/office/officeart/2018/5/layout/CenteredIconLabelDescriptionList"/>
    <dgm:cxn modelId="{4DBC5F4E-61BE-4387-AA2F-B7451C74DC06}" srcId="{1311FE63-4888-4325-A93C-D94A1C2EB384}" destId="{EABEA268-5020-497B-987E-4D98FD30F6A7}" srcOrd="0" destOrd="0" parTransId="{FF3FFDBA-34E0-40B7-899F-1D7A4E416E1A}" sibTransId="{3A85E33D-6A31-4CDD-AD7D-882A21CB17D1}"/>
    <dgm:cxn modelId="{7502DB51-4246-4740-BEB5-ECAF322A2E01}" srcId="{1311FE63-4888-4325-A93C-D94A1C2EB384}" destId="{3493545A-476C-4251-8349-06C36DA8628E}" srcOrd="1" destOrd="0" parTransId="{52D49B9B-F645-402E-8E68-E7228BF69285}" sibTransId="{E0C65CF0-BFF8-4105-BAFB-2330A0BCF21F}"/>
    <dgm:cxn modelId="{5B7094A7-78B9-49A7-BED7-9B1F1A39F4ED}" type="presOf" srcId="{1311FE63-4888-4325-A93C-D94A1C2EB384}" destId="{2F2C7D67-464A-4071-BDD4-715D67B3ACE3}" srcOrd="0" destOrd="0" presId="urn:microsoft.com/office/officeart/2018/5/layout/CenteredIconLabelDescriptionList"/>
    <dgm:cxn modelId="{BBD788AB-5FCA-40D1-8CE5-D4BE0F3E2897}" type="presOf" srcId="{D3AECAC9-9310-4D6A-8B5F-49DCE1B41370}" destId="{43CB83CC-5E59-4635-832F-F9E2A0477E67}" srcOrd="0" destOrd="1" presId="urn:microsoft.com/office/officeart/2018/5/layout/CenteredIconLabelDescriptionList"/>
    <dgm:cxn modelId="{F5D057AE-B9B7-4ED0-B36B-CF5D93A9A63D}" srcId="{EABEA268-5020-497B-987E-4D98FD30F6A7}" destId="{018F3EF9-B48C-47DE-8385-56835AF7100A}" srcOrd="2" destOrd="0" parTransId="{9CFAAB55-92CC-4DAE-9AF8-6D0435C5505D}" sibTransId="{6FD09CA3-9B52-48D5-BE8B-1BC47D71CE00}"/>
    <dgm:cxn modelId="{8E8274BC-780F-4AAC-8F13-D962A8DF08D6}" type="presOf" srcId="{7ACA887F-52F2-4008-8A4C-8C7746F2BD19}" destId="{43CB83CC-5E59-4635-832F-F9E2A0477E67}" srcOrd="0" destOrd="0" presId="urn:microsoft.com/office/officeart/2018/5/layout/CenteredIconLabelDescriptionList"/>
    <dgm:cxn modelId="{AC3477C8-F86B-4500-A7B3-41578E1EADF3}" srcId="{3493545A-476C-4251-8349-06C36DA8628E}" destId="{F0265855-9346-4246-8670-FCD1F2F7AB1A}" srcOrd="0" destOrd="0" parTransId="{81B97DAE-20A6-4E97-8358-057E1EE37708}" sibTransId="{8B637497-6E59-4451-8D29-FA27FD76A446}"/>
    <dgm:cxn modelId="{A79630D7-4755-4B96-B560-5A35109A4D8C}" srcId="{EABEA268-5020-497B-987E-4D98FD30F6A7}" destId="{7ACA887F-52F2-4008-8A4C-8C7746F2BD19}" srcOrd="0" destOrd="0" parTransId="{BA6A3AD6-A87E-4987-9A52-01AB1C2831B7}" sibTransId="{F876E69F-80B4-4669-A065-4023AC8F9982}"/>
    <dgm:cxn modelId="{2FE281E8-37E4-4ECF-940C-7EDE107658EC}" type="presOf" srcId="{EABEA268-5020-497B-987E-4D98FD30F6A7}" destId="{039BF40F-3FF2-4152-8E14-3CD7699571C0}" srcOrd="0" destOrd="0" presId="urn:microsoft.com/office/officeart/2018/5/layout/CenteredIconLabelDescriptionList"/>
    <dgm:cxn modelId="{BB915852-9FE8-4203-88BC-16D28EA5DBC3}" type="presParOf" srcId="{2F2C7D67-464A-4071-BDD4-715D67B3ACE3}" destId="{694B2A5E-461D-4F29-8DA3-BFF49AB9CBF4}" srcOrd="0" destOrd="0" presId="urn:microsoft.com/office/officeart/2018/5/layout/CenteredIconLabelDescriptionList"/>
    <dgm:cxn modelId="{CD0799F3-ED6A-44BD-825F-3FF867BD2E45}" type="presParOf" srcId="{694B2A5E-461D-4F29-8DA3-BFF49AB9CBF4}" destId="{4F66DB41-8D18-4350-8BF9-3E589739C02C}" srcOrd="0" destOrd="0" presId="urn:microsoft.com/office/officeart/2018/5/layout/CenteredIconLabelDescriptionList"/>
    <dgm:cxn modelId="{914F9C98-5506-4173-ADEC-48EC51FB14AB}" type="presParOf" srcId="{694B2A5E-461D-4F29-8DA3-BFF49AB9CBF4}" destId="{EEA8CE9C-6041-41EB-BC03-537584F5259F}" srcOrd="1" destOrd="0" presId="urn:microsoft.com/office/officeart/2018/5/layout/CenteredIconLabelDescriptionList"/>
    <dgm:cxn modelId="{5AB1E044-6F03-44FB-9091-3BD02F68712F}" type="presParOf" srcId="{694B2A5E-461D-4F29-8DA3-BFF49AB9CBF4}" destId="{039BF40F-3FF2-4152-8E14-3CD7699571C0}" srcOrd="2" destOrd="0" presId="urn:microsoft.com/office/officeart/2018/5/layout/CenteredIconLabelDescriptionList"/>
    <dgm:cxn modelId="{BC37EB19-85B4-4087-8013-95E1D85C91B4}" type="presParOf" srcId="{694B2A5E-461D-4F29-8DA3-BFF49AB9CBF4}" destId="{7083E71D-23CD-455C-9DA5-D7F9A29C7E09}" srcOrd="3" destOrd="0" presId="urn:microsoft.com/office/officeart/2018/5/layout/CenteredIconLabelDescriptionList"/>
    <dgm:cxn modelId="{734A1514-A5EE-404E-8311-014D75FF488A}" type="presParOf" srcId="{694B2A5E-461D-4F29-8DA3-BFF49AB9CBF4}" destId="{43CB83CC-5E59-4635-832F-F9E2A0477E67}" srcOrd="4" destOrd="0" presId="urn:microsoft.com/office/officeart/2018/5/layout/CenteredIconLabelDescriptionList"/>
    <dgm:cxn modelId="{F84BD969-0A79-4236-84A0-6DE988DEDCE2}" type="presParOf" srcId="{2F2C7D67-464A-4071-BDD4-715D67B3ACE3}" destId="{B8560C5C-5402-4D5E-B2C4-E1CB55AB82D1}" srcOrd="1" destOrd="0" presId="urn:microsoft.com/office/officeart/2018/5/layout/CenteredIconLabelDescriptionList"/>
    <dgm:cxn modelId="{1D5931C4-EF22-46A0-A684-7E21EE0AA66F}" type="presParOf" srcId="{2F2C7D67-464A-4071-BDD4-715D67B3ACE3}" destId="{5962E1C0-788D-43CC-B83A-248CDB5AB066}" srcOrd="2" destOrd="0" presId="urn:microsoft.com/office/officeart/2018/5/layout/CenteredIconLabelDescriptionList"/>
    <dgm:cxn modelId="{AE7AEB07-2EC1-427E-9E6A-44E7D6D779C4}" type="presParOf" srcId="{5962E1C0-788D-43CC-B83A-248CDB5AB066}" destId="{9EA991E7-8DBF-4D75-8537-8EF5D2E84724}" srcOrd="0" destOrd="0" presId="urn:microsoft.com/office/officeart/2018/5/layout/CenteredIconLabelDescriptionList"/>
    <dgm:cxn modelId="{239ACAFA-EB27-492C-A85C-6EE04E51D0D2}" type="presParOf" srcId="{5962E1C0-788D-43CC-B83A-248CDB5AB066}" destId="{6FCB1535-EE57-4342-B87B-5547214CD496}" srcOrd="1" destOrd="0" presId="urn:microsoft.com/office/officeart/2018/5/layout/CenteredIconLabelDescriptionList"/>
    <dgm:cxn modelId="{59EE4EFC-4513-4423-8957-054D20CE619C}" type="presParOf" srcId="{5962E1C0-788D-43CC-B83A-248CDB5AB066}" destId="{F450FD6A-44C7-4E0B-82EC-233E9711E86D}" srcOrd="2" destOrd="0" presId="urn:microsoft.com/office/officeart/2018/5/layout/CenteredIconLabelDescriptionList"/>
    <dgm:cxn modelId="{67553CA8-5292-49C2-B1F1-5F0E754EED5A}" type="presParOf" srcId="{5962E1C0-788D-43CC-B83A-248CDB5AB066}" destId="{D2595878-8AF0-4024-A7F9-81A70C061AE7}" srcOrd="3" destOrd="0" presId="urn:microsoft.com/office/officeart/2018/5/layout/CenteredIconLabelDescriptionList"/>
    <dgm:cxn modelId="{1A6FF239-7913-46BF-BE3F-5985A9B7402C}" type="presParOf" srcId="{5962E1C0-788D-43CC-B83A-248CDB5AB066}" destId="{F15428B5-0FD7-4882-B218-A0BB77D8EA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7BB71B-C163-47F8-9409-7E2EC2080C9E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3F8838F-7E60-45E6-91C8-569B59F05950}">
      <dgm:prSet/>
      <dgm:spPr/>
      <dgm:t>
        <a:bodyPr/>
        <a:lstStyle/>
        <a:p>
          <a:r>
            <a:rPr lang="en-US" b="0" i="0" baseline="0"/>
            <a:t>class try1:</a:t>
          </a:r>
          <a:endParaRPr lang="en-US"/>
        </a:p>
      </dgm:t>
    </dgm:pt>
    <dgm:pt modelId="{BA8F7B07-BF59-44BA-B7CC-903234FFBD07}" type="parTrans" cxnId="{A8BEB883-930A-4034-ABA5-AE81C41E6C75}">
      <dgm:prSet/>
      <dgm:spPr/>
      <dgm:t>
        <a:bodyPr/>
        <a:lstStyle/>
        <a:p>
          <a:endParaRPr lang="en-US"/>
        </a:p>
      </dgm:t>
    </dgm:pt>
    <dgm:pt modelId="{10A34EE9-69A9-47AB-B939-6BEA268FAD17}" type="sibTrans" cxnId="{A8BEB883-930A-4034-ABA5-AE81C41E6C75}">
      <dgm:prSet/>
      <dgm:spPr/>
      <dgm:t>
        <a:bodyPr/>
        <a:lstStyle/>
        <a:p>
          <a:endParaRPr lang="en-US"/>
        </a:p>
      </dgm:t>
    </dgm:pt>
    <dgm:pt modelId="{B2630A5A-42B1-475B-A6FD-35E6C2F624BC}">
      <dgm:prSet/>
      <dgm:spPr/>
      <dgm:t>
        <a:bodyPr/>
        <a:lstStyle/>
        <a:p>
          <a:pPr>
            <a:buNone/>
          </a:pPr>
          <a:r>
            <a:rPr lang="en-US" b="0" i="0" baseline="0" dirty="0"/>
            <a:t>	      def </a:t>
          </a:r>
          <a:r>
            <a:rPr lang="en-US" b="0" i="0" baseline="0" dirty="0" err="1"/>
            <a:t>mymethod</a:t>
          </a:r>
          <a:r>
            <a:rPr lang="en-US" b="0" i="0" baseline="0" dirty="0"/>
            <a:t>(self):</a:t>
          </a:r>
          <a:endParaRPr lang="en-US" dirty="0"/>
        </a:p>
      </dgm:t>
    </dgm:pt>
    <dgm:pt modelId="{0683A885-D612-4C2A-9507-CA25AC5A39E9}" type="parTrans" cxnId="{23446F7A-A211-483A-B1D9-1F36034B5777}">
      <dgm:prSet/>
      <dgm:spPr/>
      <dgm:t>
        <a:bodyPr/>
        <a:lstStyle/>
        <a:p>
          <a:endParaRPr lang="en-US"/>
        </a:p>
      </dgm:t>
    </dgm:pt>
    <dgm:pt modelId="{F742176F-FD00-41FF-BDBD-DB762C45C740}" type="sibTrans" cxnId="{23446F7A-A211-483A-B1D9-1F36034B5777}">
      <dgm:prSet/>
      <dgm:spPr/>
      <dgm:t>
        <a:bodyPr/>
        <a:lstStyle/>
        <a:p>
          <a:endParaRPr lang="en-US"/>
        </a:p>
      </dgm:t>
    </dgm:pt>
    <dgm:pt modelId="{CCD2A4D6-7B3A-4D67-B0CE-2A63A509862C}">
      <dgm:prSet/>
      <dgm:spPr/>
      <dgm:t>
        <a:bodyPr/>
        <a:lstStyle/>
        <a:p>
          <a:pPr>
            <a:buNone/>
          </a:pPr>
          <a:r>
            <a:rPr lang="en-US" b="0" i="0" baseline="0" dirty="0"/>
            <a:t>		</a:t>
          </a:r>
          <a:r>
            <a:rPr lang="en-US" b="0" i="0" baseline="0" dirty="0" err="1"/>
            <a:t>sayhello</a:t>
          </a:r>
          <a:r>
            <a:rPr lang="en-US" b="0" i="0" baseline="0" dirty="0"/>
            <a:t>()</a:t>
          </a:r>
          <a:endParaRPr lang="en-US" dirty="0"/>
        </a:p>
      </dgm:t>
    </dgm:pt>
    <dgm:pt modelId="{821E351D-8AE6-40CF-AC68-55E2FA214A4C}" type="parTrans" cxnId="{D9AED9F7-3F2D-4E18-AE66-654F82197E63}">
      <dgm:prSet/>
      <dgm:spPr/>
      <dgm:t>
        <a:bodyPr/>
        <a:lstStyle/>
        <a:p>
          <a:endParaRPr lang="en-US"/>
        </a:p>
      </dgm:t>
    </dgm:pt>
    <dgm:pt modelId="{415AA5A8-3102-43CE-975B-764995A3666F}" type="sibTrans" cxnId="{D9AED9F7-3F2D-4E18-AE66-654F82197E63}">
      <dgm:prSet/>
      <dgm:spPr/>
      <dgm:t>
        <a:bodyPr/>
        <a:lstStyle/>
        <a:p>
          <a:endParaRPr lang="en-US"/>
        </a:p>
      </dgm:t>
    </dgm:pt>
    <dgm:pt modelId="{E176A48E-E762-43AE-930E-DD354A76A119}">
      <dgm:prSet/>
      <dgm:spPr/>
      <dgm:t>
        <a:bodyPr/>
        <a:lstStyle/>
        <a:p>
          <a:pPr>
            <a:buNone/>
          </a:pPr>
          <a:r>
            <a:rPr lang="en-US" b="0" i="0" baseline="0" dirty="0"/>
            <a:t>	def </a:t>
          </a:r>
          <a:r>
            <a:rPr lang="en-US" b="0" i="0" baseline="0" dirty="0" err="1"/>
            <a:t>sayhello</a:t>
          </a:r>
          <a:r>
            <a:rPr lang="en-US" b="0" i="0" baseline="0" dirty="0"/>
            <a:t>():</a:t>
          </a:r>
          <a:endParaRPr lang="en-US" dirty="0"/>
        </a:p>
      </dgm:t>
    </dgm:pt>
    <dgm:pt modelId="{14B8F1A0-5302-4B2C-86D9-B8753AE352CC}" type="parTrans" cxnId="{82BD449A-62C0-4A39-BC46-A095759D4A72}">
      <dgm:prSet/>
      <dgm:spPr/>
      <dgm:t>
        <a:bodyPr/>
        <a:lstStyle/>
        <a:p>
          <a:endParaRPr lang="en-US"/>
        </a:p>
      </dgm:t>
    </dgm:pt>
    <dgm:pt modelId="{75AF4F53-1BEE-4991-B933-F5408DDCB02B}" type="sibTrans" cxnId="{82BD449A-62C0-4A39-BC46-A095759D4A72}">
      <dgm:prSet/>
      <dgm:spPr/>
      <dgm:t>
        <a:bodyPr/>
        <a:lstStyle/>
        <a:p>
          <a:endParaRPr lang="en-US"/>
        </a:p>
      </dgm:t>
    </dgm:pt>
    <dgm:pt modelId="{8C600D90-4A7C-4DD0-964D-F8CECADF7A26}">
      <dgm:prSet/>
      <dgm:spPr/>
      <dgm:t>
        <a:bodyPr/>
        <a:lstStyle/>
        <a:p>
          <a:pPr>
            <a:buNone/>
          </a:pPr>
          <a:r>
            <a:rPr lang="en-US" b="0" i="0" baseline="0" dirty="0"/>
            <a:t>		print("Hello")</a:t>
          </a:r>
          <a:endParaRPr lang="en-US" dirty="0"/>
        </a:p>
      </dgm:t>
    </dgm:pt>
    <dgm:pt modelId="{585B28C7-F30F-4278-946B-9CE0089B0C4F}" type="parTrans" cxnId="{768AF5A7-BA19-4A5F-8208-77B8840BE6A8}">
      <dgm:prSet/>
      <dgm:spPr/>
      <dgm:t>
        <a:bodyPr/>
        <a:lstStyle/>
        <a:p>
          <a:endParaRPr lang="en-US"/>
        </a:p>
      </dgm:t>
    </dgm:pt>
    <dgm:pt modelId="{EA5E199A-E11C-46B4-8E19-F59EAAE8687F}" type="sibTrans" cxnId="{768AF5A7-BA19-4A5F-8208-77B8840BE6A8}">
      <dgm:prSet/>
      <dgm:spPr/>
      <dgm:t>
        <a:bodyPr/>
        <a:lstStyle/>
        <a:p>
          <a:endParaRPr lang="en-US"/>
        </a:p>
      </dgm:t>
    </dgm:pt>
    <dgm:pt modelId="{272299F9-FCFF-4B31-AD18-4FB2011DA260}">
      <dgm:prSet/>
      <dgm:spPr/>
      <dgm:t>
        <a:bodyPr/>
        <a:lstStyle/>
        <a:p>
          <a:pPr>
            <a:buNone/>
          </a:pPr>
          <a:r>
            <a:rPr lang="en-US" b="0" i="0" baseline="0" dirty="0"/>
            <a:t>print("Hi")</a:t>
          </a:r>
          <a:endParaRPr lang="en-US" dirty="0"/>
        </a:p>
      </dgm:t>
    </dgm:pt>
    <dgm:pt modelId="{D3EA742A-850E-4758-9214-155716692791}" type="parTrans" cxnId="{60C26B0D-6DF0-46FC-B509-2CBEE811B7F2}">
      <dgm:prSet/>
      <dgm:spPr/>
      <dgm:t>
        <a:bodyPr/>
        <a:lstStyle/>
        <a:p>
          <a:endParaRPr lang="en-US"/>
        </a:p>
      </dgm:t>
    </dgm:pt>
    <dgm:pt modelId="{6D3E7B05-E988-402F-8C41-60CB35C4ADBB}" type="sibTrans" cxnId="{60C26B0D-6DF0-46FC-B509-2CBEE811B7F2}">
      <dgm:prSet/>
      <dgm:spPr/>
      <dgm:t>
        <a:bodyPr/>
        <a:lstStyle/>
        <a:p>
          <a:endParaRPr lang="en-US"/>
        </a:p>
      </dgm:t>
    </dgm:pt>
    <dgm:pt modelId="{2CF76B63-7B0F-4F28-9395-778FE804AB8B}">
      <dgm:prSet/>
      <dgm:spPr/>
      <dgm:t>
        <a:bodyPr/>
        <a:lstStyle/>
        <a:p>
          <a:r>
            <a:rPr lang="en-US" b="0" i="0" baseline="0"/>
            <a:t>&gt;&gt;&gt; obj1=try1()</a:t>
          </a:r>
          <a:endParaRPr lang="en-US"/>
        </a:p>
      </dgm:t>
    </dgm:pt>
    <dgm:pt modelId="{8CA18B40-550A-45BF-B1E9-1F345303D2B9}" type="parTrans" cxnId="{E884E34C-38DF-49F8-BBCB-EA06B36CF1CF}">
      <dgm:prSet/>
      <dgm:spPr/>
      <dgm:t>
        <a:bodyPr/>
        <a:lstStyle/>
        <a:p>
          <a:endParaRPr lang="en-US"/>
        </a:p>
      </dgm:t>
    </dgm:pt>
    <dgm:pt modelId="{95AAC0F5-EBC2-449A-BEB0-D30465F6E5ED}" type="sibTrans" cxnId="{E884E34C-38DF-49F8-BBCB-EA06B36CF1CF}">
      <dgm:prSet/>
      <dgm:spPr/>
      <dgm:t>
        <a:bodyPr/>
        <a:lstStyle/>
        <a:p>
          <a:endParaRPr lang="en-US"/>
        </a:p>
      </dgm:t>
    </dgm:pt>
    <dgm:pt modelId="{1A0B638E-5A9B-47FF-9BC1-4A8FA2119B16}">
      <dgm:prSet/>
      <dgm:spPr/>
      <dgm:t>
        <a:bodyPr/>
        <a:lstStyle/>
        <a:p>
          <a:r>
            <a:rPr lang="en-US" b="0" i="0" baseline="0"/>
            <a:t>&gt;&gt;&gt; obj1.mymethod() </a:t>
          </a:r>
          <a:endParaRPr lang="en-US"/>
        </a:p>
      </dgm:t>
    </dgm:pt>
    <dgm:pt modelId="{7B398A49-8AEB-4292-9F7F-4EEC8CEE451D}" type="parTrans" cxnId="{1A947A1C-DE1C-4BC2-AF33-029FF3983034}">
      <dgm:prSet/>
      <dgm:spPr/>
      <dgm:t>
        <a:bodyPr/>
        <a:lstStyle/>
        <a:p>
          <a:endParaRPr lang="en-US"/>
        </a:p>
      </dgm:t>
    </dgm:pt>
    <dgm:pt modelId="{F3B77873-C059-420B-AE0A-36F71C3A0F90}" type="sibTrans" cxnId="{1A947A1C-DE1C-4BC2-AF33-029FF3983034}">
      <dgm:prSet/>
      <dgm:spPr/>
      <dgm:t>
        <a:bodyPr/>
        <a:lstStyle/>
        <a:p>
          <a:endParaRPr lang="en-US"/>
        </a:p>
      </dgm:t>
    </dgm:pt>
    <dgm:pt modelId="{E574B935-D391-41DD-AD53-2C9A9372686F}" type="pres">
      <dgm:prSet presAssocID="{FA7BB71B-C163-47F8-9409-7E2EC2080C9E}" presName="linear" presStyleCnt="0">
        <dgm:presLayoutVars>
          <dgm:animLvl val="lvl"/>
          <dgm:resizeHandles val="exact"/>
        </dgm:presLayoutVars>
      </dgm:prSet>
      <dgm:spPr/>
    </dgm:pt>
    <dgm:pt modelId="{CCDE8C21-E8A1-4627-AEA9-4B52E7C712C7}" type="pres">
      <dgm:prSet presAssocID="{C3F8838F-7E60-45E6-91C8-569B59F059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AB3B7E-D6D7-44C1-B179-9B120EE34838}" type="pres">
      <dgm:prSet presAssocID="{C3F8838F-7E60-45E6-91C8-569B59F05950}" presName="childText" presStyleLbl="revTx" presStyleIdx="0" presStyleCnt="1">
        <dgm:presLayoutVars>
          <dgm:bulletEnabled val="1"/>
        </dgm:presLayoutVars>
      </dgm:prSet>
      <dgm:spPr/>
    </dgm:pt>
    <dgm:pt modelId="{9F620109-A91C-40F6-B476-F06A0AFB3C78}" type="pres">
      <dgm:prSet presAssocID="{2CF76B63-7B0F-4F28-9395-778FE804AB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82E42D-0EF5-41C6-8D5E-70100E49E193}" type="pres">
      <dgm:prSet presAssocID="{95AAC0F5-EBC2-449A-BEB0-D30465F6E5ED}" presName="spacer" presStyleCnt="0"/>
      <dgm:spPr/>
    </dgm:pt>
    <dgm:pt modelId="{8D0FE0FB-5297-4671-80B1-4C136CD300B7}" type="pres">
      <dgm:prSet presAssocID="{1A0B638E-5A9B-47FF-9BC1-4A8FA2119B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C26B0D-6DF0-46FC-B509-2CBEE811B7F2}" srcId="{E176A48E-E762-43AE-930E-DD354A76A119}" destId="{272299F9-FCFF-4B31-AD18-4FB2011DA260}" srcOrd="1" destOrd="0" parTransId="{D3EA742A-850E-4758-9214-155716692791}" sibTransId="{6D3E7B05-E988-402F-8C41-60CB35C4ADBB}"/>
    <dgm:cxn modelId="{1A947A1C-DE1C-4BC2-AF33-029FF3983034}" srcId="{FA7BB71B-C163-47F8-9409-7E2EC2080C9E}" destId="{1A0B638E-5A9B-47FF-9BC1-4A8FA2119B16}" srcOrd="2" destOrd="0" parTransId="{7B398A49-8AEB-4292-9F7F-4EEC8CEE451D}" sibTransId="{F3B77873-C059-420B-AE0A-36F71C3A0F90}"/>
    <dgm:cxn modelId="{500AC42C-40D8-407D-B94F-DD0257AD8BAA}" type="presOf" srcId="{FA7BB71B-C163-47F8-9409-7E2EC2080C9E}" destId="{E574B935-D391-41DD-AD53-2C9A9372686F}" srcOrd="0" destOrd="0" presId="urn:microsoft.com/office/officeart/2005/8/layout/vList2"/>
    <dgm:cxn modelId="{74CEFB3A-E4D7-4852-818F-0275FEC4A6B7}" type="presOf" srcId="{CCD2A4D6-7B3A-4D67-B0CE-2A63A509862C}" destId="{3DAB3B7E-D6D7-44C1-B179-9B120EE34838}" srcOrd="0" destOrd="1" presId="urn:microsoft.com/office/officeart/2005/8/layout/vList2"/>
    <dgm:cxn modelId="{88F9FA5C-9274-4AD3-8A95-BE5EBE88F5B6}" type="presOf" srcId="{1A0B638E-5A9B-47FF-9BC1-4A8FA2119B16}" destId="{8D0FE0FB-5297-4671-80B1-4C136CD300B7}" srcOrd="0" destOrd="0" presId="urn:microsoft.com/office/officeart/2005/8/layout/vList2"/>
    <dgm:cxn modelId="{E884E34C-38DF-49F8-BBCB-EA06B36CF1CF}" srcId="{FA7BB71B-C163-47F8-9409-7E2EC2080C9E}" destId="{2CF76B63-7B0F-4F28-9395-778FE804AB8B}" srcOrd="1" destOrd="0" parTransId="{8CA18B40-550A-45BF-B1E9-1F345303D2B9}" sibTransId="{95AAC0F5-EBC2-449A-BEB0-D30465F6E5ED}"/>
    <dgm:cxn modelId="{4719976F-C906-4DEE-8D74-92CB8669CACC}" type="presOf" srcId="{272299F9-FCFF-4B31-AD18-4FB2011DA260}" destId="{3DAB3B7E-D6D7-44C1-B179-9B120EE34838}" srcOrd="0" destOrd="4" presId="urn:microsoft.com/office/officeart/2005/8/layout/vList2"/>
    <dgm:cxn modelId="{8713E550-CE3C-475B-9D9F-D7002DB169BE}" type="presOf" srcId="{2CF76B63-7B0F-4F28-9395-778FE804AB8B}" destId="{9F620109-A91C-40F6-B476-F06A0AFB3C78}" srcOrd="0" destOrd="0" presId="urn:microsoft.com/office/officeart/2005/8/layout/vList2"/>
    <dgm:cxn modelId="{23446F7A-A211-483A-B1D9-1F36034B5777}" srcId="{C3F8838F-7E60-45E6-91C8-569B59F05950}" destId="{B2630A5A-42B1-475B-A6FD-35E6C2F624BC}" srcOrd="0" destOrd="0" parTransId="{0683A885-D612-4C2A-9507-CA25AC5A39E9}" sibTransId="{F742176F-FD00-41FF-BDBD-DB762C45C740}"/>
    <dgm:cxn modelId="{A8BEB883-930A-4034-ABA5-AE81C41E6C75}" srcId="{FA7BB71B-C163-47F8-9409-7E2EC2080C9E}" destId="{C3F8838F-7E60-45E6-91C8-569B59F05950}" srcOrd="0" destOrd="0" parTransId="{BA8F7B07-BF59-44BA-B7CC-903234FFBD07}" sibTransId="{10A34EE9-69A9-47AB-B939-6BEA268FAD17}"/>
    <dgm:cxn modelId="{3F1BA798-C3E0-4994-94E7-F19C8FB3034F}" type="presOf" srcId="{E176A48E-E762-43AE-930E-DD354A76A119}" destId="{3DAB3B7E-D6D7-44C1-B179-9B120EE34838}" srcOrd="0" destOrd="2" presId="urn:microsoft.com/office/officeart/2005/8/layout/vList2"/>
    <dgm:cxn modelId="{82BD449A-62C0-4A39-BC46-A095759D4A72}" srcId="{CCD2A4D6-7B3A-4D67-B0CE-2A63A509862C}" destId="{E176A48E-E762-43AE-930E-DD354A76A119}" srcOrd="0" destOrd="0" parTransId="{14B8F1A0-5302-4B2C-86D9-B8753AE352CC}" sibTransId="{75AF4F53-1BEE-4991-B933-F5408DDCB02B}"/>
    <dgm:cxn modelId="{768AF5A7-BA19-4A5F-8208-77B8840BE6A8}" srcId="{E176A48E-E762-43AE-930E-DD354A76A119}" destId="{8C600D90-4A7C-4DD0-964D-F8CECADF7A26}" srcOrd="0" destOrd="0" parTransId="{585B28C7-F30F-4278-946B-9CE0089B0C4F}" sibTransId="{EA5E199A-E11C-46B4-8E19-F59EAAE8687F}"/>
    <dgm:cxn modelId="{AB0A5ECF-1192-4489-AAA4-80ABC26331DC}" type="presOf" srcId="{B2630A5A-42B1-475B-A6FD-35E6C2F624BC}" destId="{3DAB3B7E-D6D7-44C1-B179-9B120EE34838}" srcOrd="0" destOrd="0" presId="urn:microsoft.com/office/officeart/2005/8/layout/vList2"/>
    <dgm:cxn modelId="{5661E1D6-DBA5-4BE5-A82E-D8C13F7843E0}" type="presOf" srcId="{8C600D90-4A7C-4DD0-964D-F8CECADF7A26}" destId="{3DAB3B7E-D6D7-44C1-B179-9B120EE34838}" srcOrd="0" destOrd="3" presId="urn:microsoft.com/office/officeart/2005/8/layout/vList2"/>
    <dgm:cxn modelId="{ED5783E4-C84B-4932-BFB0-AAF575C51E6B}" type="presOf" srcId="{C3F8838F-7E60-45E6-91C8-569B59F05950}" destId="{CCDE8C21-E8A1-4627-AEA9-4B52E7C712C7}" srcOrd="0" destOrd="0" presId="urn:microsoft.com/office/officeart/2005/8/layout/vList2"/>
    <dgm:cxn modelId="{D9AED9F7-3F2D-4E18-AE66-654F82197E63}" srcId="{B2630A5A-42B1-475B-A6FD-35E6C2F624BC}" destId="{CCD2A4D6-7B3A-4D67-B0CE-2A63A509862C}" srcOrd="0" destOrd="0" parTransId="{821E351D-8AE6-40CF-AC68-55E2FA214A4C}" sibTransId="{415AA5A8-3102-43CE-975B-764995A3666F}"/>
    <dgm:cxn modelId="{44342B45-D385-4044-A1E2-B715FE6611C6}" type="presParOf" srcId="{E574B935-D391-41DD-AD53-2C9A9372686F}" destId="{CCDE8C21-E8A1-4627-AEA9-4B52E7C712C7}" srcOrd="0" destOrd="0" presId="urn:microsoft.com/office/officeart/2005/8/layout/vList2"/>
    <dgm:cxn modelId="{D570AB6C-6AA9-49FC-B2A5-DA0C865B1D86}" type="presParOf" srcId="{E574B935-D391-41DD-AD53-2C9A9372686F}" destId="{3DAB3B7E-D6D7-44C1-B179-9B120EE34838}" srcOrd="1" destOrd="0" presId="urn:microsoft.com/office/officeart/2005/8/layout/vList2"/>
    <dgm:cxn modelId="{6505E662-7936-4CFE-BE94-541EE71D1E21}" type="presParOf" srcId="{E574B935-D391-41DD-AD53-2C9A9372686F}" destId="{9F620109-A91C-40F6-B476-F06A0AFB3C78}" srcOrd="2" destOrd="0" presId="urn:microsoft.com/office/officeart/2005/8/layout/vList2"/>
    <dgm:cxn modelId="{8AFE0BF6-A017-4A6C-B82E-F7291279CE57}" type="presParOf" srcId="{E574B935-D391-41DD-AD53-2C9A9372686F}" destId="{2C82E42D-0EF5-41C6-8D5E-70100E49E193}" srcOrd="3" destOrd="0" presId="urn:microsoft.com/office/officeart/2005/8/layout/vList2"/>
    <dgm:cxn modelId="{ACE92343-A6C5-4E0F-9867-47653CE6904F}" type="presParOf" srcId="{E574B935-D391-41DD-AD53-2C9A9372686F}" destId="{8D0FE0FB-5297-4671-80B1-4C136CD300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CC7C-B5DB-44D4-9C47-8FB7DAC240FA}">
      <dsp:nvSpPr>
        <dsp:cNvPr id="0" name=""/>
        <dsp:cNvSpPr/>
      </dsp:nvSpPr>
      <dsp:spPr>
        <a:xfrm>
          <a:off x="0" y="1089500"/>
          <a:ext cx="6513603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Type conversion</a:t>
          </a:r>
        </a:p>
      </dsp:txBody>
      <dsp:txXfrm>
        <a:off x="22246" y="1111746"/>
        <a:ext cx="6469111" cy="411223"/>
      </dsp:txXfrm>
    </dsp:sp>
    <dsp:sp modelId="{0BE4A7E3-7E91-4CD9-A259-0D82A713F167}">
      <dsp:nvSpPr>
        <dsp:cNvPr id="0" name=""/>
        <dsp:cNvSpPr/>
      </dsp:nvSpPr>
      <dsp:spPr>
        <a:xfrm>
          <a:off x="0" y="1545215"/>
          <a:ext cx="6513603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Int()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Long()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Float()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Complex(x) [ imaginary part to be zero] or complex(x,y)</a:t>
          </a:r>
        </a:p>
      </dsp:txBody>
      <dsp:txXfrm>
        <a:off x="0" y="1545215"/>
        <a:ext cx="6513603" cy="1042245"/>
      </dsp:txXfrm>
    </dsp:sp>
    <dsp:sp modelId="{1EB38273-3943-4A5D-863C-A86FD671A425}">
      <dsp:nvSpPr>
        <dsp:cNvPr id="0" name=""/>
        <dsp:cNvSpPr/>
      </dsp:nvSpPr>
      <dsp:spPr>
        <a:xfrm>
          <a:off x="0" y="2587460"/>
          <a:ext cx="6513603" cy="45571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Numerical Builtin function</a:t>
          </a:r>
        </a:p>
      </dsp:txBody>
      <dsp:txXfrm>
        <a:off x="22246" y="2609706"/>
        <a:ext cx="6469111" cy="411223"/>
      </dsp:txXfrm>
    </dsp:sp>
    <dsp:sp modelId="{44DF10A3-2B22-4353-802C-D6E12811CE96}">
      <dsp:nvSpPr>
        <dsp:cNvPr id="0" name=""/>
        <dsp:cNvSpPr/>
      </dsp:nvSpPr>
      <dsp:spPr>
        <a:xfrm>
          <a:off x="0" y="3043175"/>
          <a:ext cx="6513603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abs() , cmp(x,y) , max() , min()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Random()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Pi, e [ assigned a default value ]</a:t>
          </a:r>
        </a:p>
      </dsp:txBody>
      <dsp:txXfrm>
        <a:off x="0" y="3043175"/>
        <a:ext cx="6513603" cy="786599"/>
      </dsp:txXfrm>
    </dsp:sp>
    <dsp:sp modelId="{D34C86BA-7C71-45CF-86F5-B394D1B69E57}">
      <dsp:nvSpPr>
        <dsp:cNvPr id="0" name=""/>
        <dsp:cNvSpPr/>
      </dsp:nvSpPr>
      <dsp:spPr>
        <a:xfrm>
          <a:off x="0" y="3829775"/>
          <a:ext cx="6513603" cy="45571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more info about built in function, please check this link</a:t>
          </a:r>
        </a:p>
      </dsp:txBody>
      <dsp:txXfrm>
        <a:off x="22246" y="3852021"/>
        <a:ext cx="6469111" cy="411223"/>
      </dsp:txXfrm>
    </dsp:sp>
    <dsp:sp modelId="{60C07D80-62E0-4EC3-AC7A-F8EC9AE9C1E6}">
      <dsp:nvSpPr>
        <dsp:cNvPr id="0" name=""/>
        <dsp:cNvSpPr/>
      </dsp:nvSpPr>
      <dsp:spPr>
        <a:xfrm>
          <a:off x="0" y="4340210"/>
          <a:ext cx="6513603" cy="45571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"/>
            </a:rPr>
            <a:t>https://www.tutorialspoint.com/python/python_numbers.htm</a:t>
          </a:r>
          <a:r>
            <a:rPr lang="en-US" sz="1900" kern="1200"/>
            <a:t> </a:t>
          </a:r>
        </a:p>
      </dsp:txBody>
      <dsp:txXfrm>
        <a:off x="22246" y="4362456"/>
        <a:ext cx="6469111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DB41-8D18-4350-8BF9-3E589739C02C}">
      <dsp:nvSpPr>
        <dsp:cNvPr id="0" name=""/>
        <dsp:cNvSpPr/>
      </dsp:nvSpPr>
      <dsp:spPr>
        <a:xfrm>
          <a:off x="1963800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F40F-3FF2-4152-8E14-3CD7699571C0}">
      <dsp:nvSpPr>
        <dsp:cNvPr id="0" name=""/>
        <dsp:cNvSpPr/>
      </dsp:nvSpPr>
      <dsp:spPr>
        <a:xfrm>
          <a:off x="559800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Reading the file</a:t>
          </a:r>
        </a:p>
      </dsp:txBody>
      <dsp:txXfrm>
        <a:off x="559800" y="2078856"/>
        <a:ext cx="4320000" cy="648000"/>
      </dsp:txXfrm>
    </dsp:sp>
    <dsp:sp modelId="{43CB83CC-5E59-4635-832F-F9E2A0477E67}">
      <dsp:nvSpPr>
        <dsp:cNvPr id="0" name=""/>
        <dsp:cNvSpPr/>
      </dsp:nvSpPr>
      <dsp:spPr>
        <a:xfrm>
          <a:off x="559800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File_handling.read(“integer value denoting the number of character want to be read”)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File_handling.readlines()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File_handling.readline()</a:t>
          </a:r>
        </a:p>
      </dsp:txBody>
      <dsp:txXfrm>
        <a:off x="559800" y="2797264"/>
        <a:ext cx="4320000" cy="1138593"/>
      </dsp:txXfrm>
    </dsp:sp>
    <dsp:sp modelId="{9EA991E7-8DBF-4D75-8537-8EF5D2E84724}">
      <dsp:nvSpPr>
        <dsp:cNvPr id="0" name=""/>
        <dsp:cNvSpPr/>
      </dsp:nvSpPr>
      <dsp:spPr>
        <a:xfrm>
          <a:off x="7039800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0FD6A-44C7-4E0B-82EC-233E9711E86D}">
      <dsp:nvSpPr>
        <dsp:cNvPr id="0" name=""/>
        <dsp:cNvSpPr/>
      </dsp:nvSpPr>
      <dsp:spPr>
        <a:xfrm>
          <a:off x="5635800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Writing the file </a:t>
          </a:r>
        </a:p>
      </dsp:txBody>
      <dsp:txXfrm>
        <a:off x="5635800" y="2078856"/>
        <a:ext cx="4320000" cy="648000"/>
      </dsp:txXfrm>
    </dsp:sp>
    <dsp:sp modelId="{F15428B5-0FD7-4882-B218-A0BB77D8EA4B}">
      <dsp:nvSpPr>
        <dsp:cNvPr id="0" name=""/>
        <dsp:cNvSpPr/>
      </dsp:nvSpPr>
      <dsp:spPr>
        <a:xfrm>
          <a:off x="5635800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File_handling.write()</a:t>
          </a:r>
        </a:p>
      </dsp:txBody>
      <dsp:txXfrm>
        <a:off x="5635800" y="2797264"/>
        <a:ext cx="4320000" cy="1138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E8C21-E8A1-4627-AEA9-4B52E7C712C7}">
      <dsp:nvSpPr>
        <dsp:cNvPr id="0" name=""/>
        <dsp:cNvSpPr/>
      </dsp:nvSpPr>
      <dsp:spPr>
        <a:xfrm>
          <a:off x="0" y="59544"/>
          <a:ext cx="10515600" cy="7195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class try1:</a:t>
          </a:r>
          <a:endParaRPr lang="en-US" sz="3000" kern="1200"/>
        </a:p>
      </dsp:txBody>
      <dsp:txXfrm>
        <a:off x="35125" y="94669"/>
        <a:ext cx="10445350" cy="649299"/>
      </dsp:txXfrm>
    </dsp:sp>
    <dsp:sp modelId="{3DAB3B7E-D6D7-44C1-B179-9B120EE34838}">
      <dsp:nvSpPr>
        <dsp:cNvPr id="0" name=""/>
        <dsp:cNvSpPr/>
      </dsp:nvSpPr>
      <dsp:spPr>
        <a:xfrm>
          <a:off x="0" y="779094"/>
          <a:ext cx="10515600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300" b="0" i="0" kern="1200" baseline="0" dirty="0"/>
            <a:t>	      def </a:t>
          </a:r>
          <a:r>
            <a:rPr lang="en-US" sz="2300" b="0" i="0" kern="1200" baseline="0" dirty="0" err="1"/>
            <a:t>mymethod</a:t>
          </a:r>
          <a:r>
            <a:rPr lang="en-US" sz="2300" b="0" i="0" kern="1200" baseline="0" dirty="0"/>
            <a:t>(self):</a:t>
          </a:r>
          <a:endParaRPr lang="en-US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300" b="0" i="0" kern="1200" baseline="0" dirty="0"/>
            <a:t>		</a:t>
          </a:r>
          <a:r>
            <a:rPr lang="en-US" sz="2300" b="0" i="0" kern="1200" baseline="0" dirty="0" err="1"/>
            <a:t>sayhello</a:t>
          </a:r>
          <a:r>
            <a:rPr lang="en-US" sz="2300" b="0" i="0" kern="1200" baseline="0" dirty="0"/>
            <a:t>()</a:t>
          </a:r>
          <a:endParaRPr lang="en-US" sz="2300" kern="1200" dirty="0"/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300" b="0" i="0" kern="1200" baseline="0" dirty="0"/>
            <a:t>	def </a:t>
          </a:r>
          <a:r>
            <a:rPr lang="en-US" sz="2300" b="0" i="0" kern="1200" baseline="0" dirty="0" err="1"/>
            <a:t>sayhello</a:t>
          </a:r>
          <a:r>
            <a:rPr lang="en-US" sz="2300" b="0" i="0" kern="1200" baseline="0" dirty="0"/>
            <a:t>():</a:t>
          </a:r>
          <a:endParaRPr lang="en-US" sz="2300" kern="1200" dirty="0"/>
        </a:p>
        <a:p>
          <a:pPr marL="914400" lvl="4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300" b="0" i="0" kern="1200" baseline="0" dirty="0"/>
            <a:t>		print("Hello")</a:t>
          </a:r>
          <a:endParaRPr lang="en-US" sz="2300" kern="1200" dirty="0"/>
        </a:p>
        <a:p>
          <a:pPr marL="914400" lvl="4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300" b="0" i="0" kern="1200" baseline="0" dirty="0"/>
            <a:t>print("Hi")</a:t>
          </a:r>
          <a:endParaRPr lang="en-US" sz="2300" kern="1200" dirty="0"/>
        </a:p>
      </dsp:txBody>
      <dsp:txXfrm>
        <a:off x="0" y="779094"/>
        <a:ext cx="10515600" cy="1987200"/>
      </dsp:txXfrm>
    </dsp:sp>
    <dsp:sp modelId="{9F620109-A91C-40F6-B476-F06A0AFB3C78}">
      <dsp:nvSpPr>
        <dsp:cNvPr id="0" name=""/>
        <dsp:cNvSpPr/>
      </dsp:nvSpPr>
      <dsp:spPr>
        <a:xfrm>
          <a:off x="0" y="2766294"/>
          <a:ext cx="10515600" cy="7195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&gt;&gt;&gt; obj1=try1()</a:t>
          </a:r>
          <a:endParaRPr lang="en-US" sz="3000" kern="1200"/>
        </a:p>
      </dsp:txBody>
      <dsp:txXfrm>
        <a:off x="35125" y="2801419"/>
        <a:ext cx="10445350" cy="649299"/>
      </dsp:txXfrm>
    </dsp:sp>
    <dsp:sp modelId="{8D0FE0FB-5297-4671-80B1-4C136CD300B7}">
      <dsp:nvSpPr>
        <dsp:cNvPr id="0" name=""/>
        <dsp:cNvSpPr/>
      </dsp:nvSpPr>
      <dsp:spPr>
        <a:xfrm>
          <a:off x="0" y="3572244"/>
          <a:ext cx="10515600" cy="7195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&gt;&gt;&gt; obj1.mymethod() </a:t>
          </a:r>
          <a:endParaRPr lang="en-US" sz="3000" kern="1200"/>
        </a:p>
      </dsp:txBody>
      <dsp:txXfrm>
        <a:off x="35125" y="3607369"/>
        <a:ext cx="10445350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3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7D2B8-D389-47C3-A435-4BE239AD20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517929731,&quot;Placement&quot;:&quot;Footer&quot;}"/>
          <p:cNvSpPr txBox="1"/>
          <p:nvPr userDrawn="1"/>
        </p:nvSpPr>
        <p:spPr>
          <a:xfrm>
            <a:off x="5547778" y="6595656"/>
            <a:ext cx="109644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Juniper Internal</a:t>
            </a:r>
          </a:p>
        </p:txBody>
      </p:sp>
    </p:spTree>
    <p:extLst>
      <p:ext uri="{BB962C8B-B14F-4D97-AF65-F5344CB8AC3E}">
        <p14:creationId xmlns:p14="http://schemas.microsoft.com/office/powerpoint/2010/main" val="18532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edium.com/@ramrajchandradevan/python-init-py-modular-imports-81b746e58aae" TargetMode="External"/><Relationship Id="rId4" Type="http://schemas.openxmlformats.org/officeDocument/2006/relationships/hyperlink" Target="https://docs.python.org/3/reference/impor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dividend.com/2019/01/22/python-super-function-example-super-method-tutoria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python-iterat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generators.php" TargetMode="External"/><Relationship Id="rId2" Type="http://schemas.openxmlformats.org/officeDocument/2006/relationships/hyperlink" Target="https://data-flair.training/blogs/python-generator/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map-reduce-and-filter-in-Python" TargetMode="External"/><Relationship Id="rId2" Type="http://schemas.openxmlformats.org/officeDocument/2006/relationships/hyperlink" Target="http://book.pythontips.com/en/latest/map_fil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.pythontips.com/en/latest/enumerate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ook.pythontips.com/en/latest/decorator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python-clas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opidesta.files.wordpress.com/2015/10/ptyhon-network-engginering-english-versio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python-namespace-and-variable-scop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python-operato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							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55B273-BC4C-4988-922B-1E4AC9F8B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9600" dirty="0"/>
              <a:t>Python </a:t>
            </a:r>
          </a:p>
          <a:p>
            <a:endParaRPr lang="en-US" sz="1800" dirty="0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4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08D066-7126-4477-B990-BE42BA7D2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5235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82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Strings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String is a collection of character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A=“string_value”</a:t>
            </a:r>
          </a:p>
          <a:p>
            <a:r>
              <a:rPr lang="en-US" sz="2400">
                <a:solidFill>
                  <a:srgbClr val="000000"/>
                </a:solidFill>
              </a:rPr>
              <a:t>Triple quotes used for paragraph kind of strings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</a:rPr>
              <a:t>A=‘’’this is good program for 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</a:rPr>
              <a:t>   gathering input from OSINT’’’</a:t>
            </a:r>
          </a:p>
          <a:p>
            <a:r>
              <a:rPr lang="en-US" sz="2400">
                <a:solidFill>
                  <a:srgbClr val="000000"/>
                </a:solidFill>
              </a:rPr>
              <a:t>String formatting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Print(“the output is {}”,a)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0000"/>
                </a:solidFill>
                <a:latin typeface="Arial Unicode MS"/>
              </a:rPr>
              <a:t>print "My name is %s and weight is %d kg!" % ('Zara', 21)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Escape char [ \n, \t ,\s ,\b ]</a:t>
            </a:r>
          </a:p>
          <a:p>
            <a:r>
              <a:rPr lang="en-US" sz="2400">
                <a:solidFill>
                  <a:srgbClr val="000000"/>
                </a:solidFill>
              </a:rPr>
              <a:t>String special char [ + ,* ,[] , [:], in , not in , r”” | R”” {raw string} ]</a:t>
            </a:r>
          </a:p>
        </p:txBody>
      </p:sp>
    </p:spTree>
    <p:extLst>
      <p:ext uri="{BB962C8B-B14F-4D97-AF65-F5344CB8AC3E}">
        <p14:creationId xmlns:p14="http://schemas.microsoft.com/office/powerpoint/2010/main" val="210902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Types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pPr marL="0" fontAlgn="t"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FE7D8A-9766-40C5-A991-C2E96D3C6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0552"/>
              </p:ext>
            </p:extLst>
          </p:nvPr>
        </p:nvGraphicFramePr>
        <p:xfrm>
          <a:off x="279400" y="495300"/>
          <a:ext cx="7746999" cy="5824150"/>
        </p:xfrm>
        <a:graphic>
          <a:graphicData uri="http://schemas.openxmlformats.org/drawingml/2006/table">
            <a:tbl>
              <a:tblPr firstRow="1" bandRow="1">
                <a:noFill/>
                <a:tableStyleId>{69CF1AB2-1976-4502-BF36-3FF5EA218861}</a:tableStyleId>
              </a:tblPr>
              <a:tblGrid>
                <a:gridCol w="1599324">
                  <a:extLst>
                    <a:ext uri="{9D8B030D-6E8A-4147-A177-3AD203B41FA5}">
                      <a16:colId xmlns:a16="http://schemas.microsoft.com/office/drawing/2014/main" val="1580196125"/>
                    </a:ext>
                  </a:extLst>
                </a:gridCol>
                <a:gridCol w="1489480">
                  <a:extLst>
                    <a:ext uri="{9D8B030D-6E8A-4147-A177-3AD203B41FA5}">
                      <a16:colId xmlns:a16="http://schemas.microsoft.com/office/drawing/2014/main" val="2816823592"/>
                    </a:ext>
                  </a:extLst>
                </a:gridCol>
                <a:gridCol w="1721525">
                  <a:extLst>
                    <a:ext uri="{9D8B030D-6E8A-4147-A177-3AD203B41FA5}">
                      <a16:colId xmlns:a16="http://schemas.microsoft.com/office/drawing/2014/main" val="2021447572"/>
                    </a:ext>
                  </a:extLst>
                </a:gridCol>
                <a:gridCol w="2936670">
                  <a:extLst>
                    <a:ext uri="{9D8B030D-6E8A-4147-A177-3AD203B41FA5}">
                      <a16:colId xmlns:a16="http://schemas.microsoft.com/office/drawing/2014/main" val="3849147985"/>
                    </a:ext>
                  </a:extLst>
                </a:gridCol>
              </a:tblGrid>
              <a:tr h="326434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Operation 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List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Tuple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Dictionary 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354050"/>
                  </a:ext>
                </a:extLst>
              </a:tr>
              <a:tr h="32643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Create 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=[1,2,3,4]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a= (1,2,3,4)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A={a:1,b:2,c:3}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89606"/>
                  </a:ext>
                </a:extLst>
              </a:tr>
              <a:tr h="170762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Append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a.append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(5)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&gt;&gt;A[4]=5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append the element in the list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&gt;&gt;A=[1,2,3,4,5]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Tuple can’t be altered or modified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&gt;&gt;A[d]=4</a:t>
                      </a: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append the element in this list: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A={a:1,b:2,c:3,d:4}</a:t>
                      </a: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146890"/>
                  </a:ext>
                </a:extLst>
              </a:tr>
              <a:tr h="115440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Update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&gt;&gt;a[2]=5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update the element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&gt;&gt;a =[1,2,5,4]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Tuple can’t be altered or modified</a:t>
                      </a: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&gt;&gt;A[b]=5</a:t>
                      </a: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update the element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A={a:1,b:5,c:3,d:4}</a:t>
                      </a: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737951"/>
                  </a:ext>
                </a:extLst>
              </a:tr>
              <a:tr h="15683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Delete 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Element deletion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&gt;&gt;del a[2]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List deletion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&gt;&gt;del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&gt;&gt;del a </a:t>
                      </a: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deleted whole tuples but cannot be element in the tuples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&gt;&gt;del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dict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['Name']; # remove entry with key 'Name’ 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dict.clear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(); # remove all entries in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dict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&gt;&gt;del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dict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; # delete entire dictionary</a:t>
                      </a:r>
                    </a:p>
                  </a:txBody>
                  <a:tcPr marL="140701" marR="105526" marT="70351" marB="70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89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19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A5E296D-18FE-496B-A59F-F2D16547BA8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648438"/>
              </p:ext>
            </p:extLst>
          </p:nvPr>
        </p:nvGraphicFramePr>
        <p:xfrm>
          <a:off x="838200" y="2590800"/>
          <a:ext cx="10515600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Packager Shell Object" showAsIcon="1" r:id="rId3" imgW="2297880" imgH="514440" progId="Package">
                  <p:embed/>
                </p:oleObj>
              </mc:Choice>
              <mc:Fallback>
                <p:oleObj name="Packager Shell Object" showAsIcon="1" r:id="rId3" imgW="2297880" imgH="514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90800"/>
                        <a:ext cx="10515600" cy="235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64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Functions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502728" y="801866"/>
            <a:ext cx="6689271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Block of code to be reused to perform a action.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def  function(arguments):  #called function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block of function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function()   # calling function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US" sz="2400" dirty="0" err="1">
                <a:solidFill>
                  <a:srgbClr val="000000"/>
                </a:solidFill>
              </a:rPr>
              <a:t>argv</a:t>
            </a:r>
            <a:r>
              <a:rPr lang="en-US" sz="2400" dirty="0">
                <a:solidFill>
                  <a:srgbClr val="000000"/>
                </a:solidFill>
              </a:rPr>
              <a:t> [ passing argument to called function as list without limit ]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**</a:t>
            </a:r>
            <a:r>
              <a:rPr lang="en-US" sz="2400" dirty="0" err="1">
                <a:solidFill>
                  <a:srgbClr val="000000"/>
                </a:solidFill>
              </a:rPr>
              <a:t>kwargs</a:t>
            </a:r>
            <a:r>
              <a:rPr lang="en-US" sz="2400" dirty="0">
                <a:solidFill>
                  <a:srgbClr val="000000"/>
                </a:solidFill>
              </a:rPr>
              <a:t> [ passing argument with </a:t>
            </a:r>
            <a:r>
              <a:rPr lang="en-US" sz="2400" dirty="0" err="1">
                <a:solidFill>
                  <a:srgbClr val="000000"/>
                </a:solidFill>
              </a:rPr>
              <a:t>dict</a:t>
            </a:r>
            <a:r>
              <a:rPr lang="en-US" sz="2400" dirty="0">
                <a:solidFill>
                  <a:srgbClr val="000000"/>
                </a:solidFill>
              </a:rPr>
              <a:t> structure to called function]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1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9E6D-87FF-4CD9-AF72-80E9F38C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 &amp; Recursion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DD79-1AFD-4FBF-8C0C-7CA27753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4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Modules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Files I/O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Exceptions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Classes/Objects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</a:t>
            </a:r>
            <a:r>
              <a:rPr lang="en-US" sz="2000" dirty="0" err="1"/>
              <a:t>Reg</a:t>
            </a:r>
            <a:r>
              <a:rPr lang="en-US" sz="2000" dirty="0"/>
              <a:t> Expressions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Date &amp; Time </a:t>
            </a:r>
          </a:p>
        </p:txBody>
      </p:sp>
    </p:spTree>
    <p:extLst>
      <p:ext uri="{BB962C8B-B14F-4D97-AF65-F5344CB8AC3E}">
        <p14:creationId xmlns:p14="http://schemas.microsoft.com/office/powerpoint/2010/main" val="402054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2E3D-BB4B-4F23-8CB0-05A038A0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81EF-E8F0-4C83-AE50-8C89E4BC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python file or collection of files to be imported into another python file </a:t>
            </a:r>
          </a:p>
          <a:p>
            <a:r>
              <a:rPr lang="en-US" dirty="0"/>
              <a:t>Use modules to break large program into small manageable and organized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Import method: </a:t>
            </a:r>
          </a:p>
          <a:p>
            <a:pPr marL="457200" lvl="1" indent="0">
              <a:buNone/>
            </a:pPr>
            <a:r>
              <a:rPr lang="en-US" dirty="0"/>
              <a:t>import module1,module2  </a:t>
            </a:r>
          </a:p>
          <a:p>
            <a:pPr marL="457200" lvl="1" indent="0">
              <a:buNone/>
            </a:pPr>
            <a:r>
              <a:rPr lang="en-US" dirty="0"/>
              <a:t>from module_dir import module</a:t>
            </a:r>
          </a:p>
          <a:p>
            <a:pPr marL="457200" lvl="1" indent="0">
              <a:buNone/>
            </a:pPr>
            <a:r>
              <a:rPr lang="en-US" dirty="0"/>
              <a:t>from file.py import function </a:t>
            </a:r>
          </a:p>
        </p:txBody>
      </p:sp>
    </p:spTree>
    <p:extLst>
      <p:ext uri="{BB962C8B-B14F-4D97-AF65-F5344CB8AC3E}">
        <p14:creationId xmlns:p14="http://schemas.microsoft.com/office/powerpoint/2010/main" val="158007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16CABCA-3D10-4807-8D18-521BB033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01"/>
            <a:ext cx="4977976" cy="2286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__init__.py treats directories as python packages or modules.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__init__.py keep it as empty or imported modules  will be mentioned in this file by using __all__ or import function. </a:t>
            </a: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DA3CF-1D27-4E40-8ACF-6C6384379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086805"/>
            <a:ext cx="3661831" cy="270458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90FFF9-915B-4664-8948-6C7260D34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0574" y="2421683"/>
            <a:ext cx="4977578" cy="26710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Project will be considered </a:t>
            </a:r>
            <a:r>
              <a:rPr lang="en-US" dirty="0">
                <a:solidFill>
                  <a:srgbClr val="C00000"/>
                </a:solidFill>
              </a:rPr>
              <a:t>as python package</a:t>
            </a:r>
          </a:p>
          <a:p>
            <a:r>
              <a:rPr lang="en-US" dirty="0">
                <a:solidFill>
                  <a:srgbClr val="000000"/>
                </a:solidFill>
              </a:rPr>
              <a:t>Module1.py and module3.py are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>
                <a:solidFill>
                  <a:srgbClr val="000000"/>
                </a:solidFill>
              </a:rPr>
              <a:t> of project package.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BDFA2-68A8-4D7E-96BA-00225888CA73}"/>
              </a:ext>
            </a:extLst>
          </p:cNvPr>
          <p:cNvSpPr txBox="1"/>
          <p:nvPr/>
        </p:nvSpPr>
        <p:spPr>
          <a:xfrm>
            <a:off x="4394200" y="5626100"/>
            <a:ext cx="756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Reference: </a:t>
            </a:r>
          </a:p>
          <a:p>
            <a:r>
              <a:rPr lang="en-US" dirty="0">
                <a:solidFill>
                  <a:srgbClr val="000000"/>
                </a:solidFill>
                <a:hlinkClick r:id="rId4"/>
              </a:rPr>
              <a:t>https://docs.python.org/3/reference/import.html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hlinkClick r:id="rId5"/>
              </a:rPr>
              <a:t>https://medium.com/@ramrajchandradevan/python-init-py-modular-imports-81b746e58aae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E589-04D8-459F-AC9E-16916CA52AAB}"/>
              </a:ext>
            </a:extLst>
          </p:cNvPr>
          <p:cNvSpPr txBox="1"/>
          <p:nvPr/>
        </p:nvSpPr>
        <p:spPr>
          <a:xfrm>
            <a:off x="6090176" y="4436071"/>
            <a:ext cx="676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__name__ variable return name of the python file </a:t>
            </a:r>
          </a:p>
          <a:p>
            <a:r>
              <a:rPr lang="en-US" dirty="0">
                <a:solidFill>
                  <a:srgbClr val="FF0000"/>
                </a:solidFill>
              </a:rPr>
              <a:t>__package__ variable return name of the package </a:t>
            </a:r>
          </a:p>
          <a:p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__ variable return name of the 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856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4DAACF-E18A-4A18-A895-3B73DF23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Files Handling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Open Folder">
            <a:extLst>
              <a:ext uri="{FF2B5EF4-FFF2-40B4-BE49-F238E27FC236}">
                <a16:creationId xmlns:a16="http://schemas.microsoft.com/office/drawing/2014/main" id="{0F19E3F0-7B46-474E-AE84-8CD331B07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3012AC-7AEA-4515-A8D2-6034DCFA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Manipulation the file by using file handling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Open()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File_handling</a:t>
            </a:r>
            <a:r>
              <a:rPr lang="en-US" sz="2000" dirty="0">
                <a:solidFill>
                  <a:srgbClr val="000000"/>
                </a:solidFill>
              </a:rPr>
              <a:t> = open (“file ”, “access mode” , “buffering mode”)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F=open(“</a:t>
            </a:r>
            <a:r>
              <a:rPr lang="en-US" sz="2000" dirty="0" err="1">
                <a:solidFill>
                  <a:srgbClr val="000000"/>
                </a:solidFill>
              </a:rPr>
              <a:t>file.txt”,”r</a:t>
            </a:r>
            <a:r>
              <a:rPr lang="en-US" sz="2000" dirty="0">
                <a:solidFill>
                  <a:srgbClr val="000000"/>
                </a:solidFill>
              </a:rPr>
              <a:t>”)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Close()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File_handling.close</a:t>
            </a:r>
            <a:r>
              <a:rPr lang="en-US" sz="2000" dirty="0">
                <a:solidFill>
                  <a:srgbClr val="000000"/>
                </a:solidFill>
              </a:rPr>
              <a:t>()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/>
              <a:t> - Environment Setup </a:t>
            </a:r>
          </a:p>
          <a:p>
            <a:pPr marL="914400" lvl="2" indent="0">
              <a:buNone/>
            </a:pPr>
            <a:r>
              <a:rPr lang="en-US" dirty="0"/>
              <a:t> - Variable Types </a:t>
            </a:r>
          </a:p>
          <a:p>
            <a:pPr marL="914400" lvl="2" indent="0">
              <a:buNone/>
            </a:pPr>
            <a:r>
              <a:rPr lang="en-US" dirty="0"/>
              <a:t> - Basic Operators </a:t>
            </a:r>
          </a:p>
          <a:p>
            <a:pPr marL="914400" lvl="2" indent="0">
              <a:buNone/>
            </a:pPr>
            <a:r>
              <a:rPr lang="en-US" dirty="0"/>
              <a:t> - Decision Making </a:t>
            </a:r>
          </a:p>
          <a:p>
            <a:pPr marL="914400" lvl="2" indent="0">
              <a:buNone/>
            </a:pPr>
            <a:r>
              <a:rPr lang="en-US" dirty="0"/>
              <a:t> - Loops </a:t>
            </a:r>
          </a:p>
          <a:p>
            <a:pPr marL="914400" lvl="2" indent="0">
              <a:buNone/>
            </a:pPr>
            <a:r>
              <a:rPr lang="en-US" dirty="0"/>
              <a:t> - Numbers </a:t>
            </a:r>
          </a:p>
          <a:p>
            <a:pPr marL="914400" lvl="2" indent="0">
              <a:buNone/>
            </a:pPr>
            <a:r>
              <a:rPr lang="en-US" dirty="0"/>
              <a:t> - Strings </a:t>
            </a:r>
          </a:p>
          <a:p>
            <a:pPr marL="914400" lvl="2" indent="0">
              <a:buNone/>
            </a:pPr>
            <a:r>
              <a:rPr lang="en-US" dirty="0"/>
              <a:t> - Lists </a:t>
            </a:r>
          </a:p>
          <a:p>
            <a:pPr marL="914400" lvl="2" indent="0">
              <a:buNone/>
            </a:pPr>
            <a:r>
              <a:rPr lang="en-US" dirty="0"/>
              <a:t> - Tuples </a:t>
            </a:r>
          </a:p>
          <a:p>
            <a:pPr marL="914400" lvl="2" indent="0">
              <a:buNone/>
            </a:pPr>
            <a:r>
              <a:rPr lang="en-US" dirty="0"/>
              <a:t> - Dictionary </a:t>
            </a:r>
          </a:p>
          <a:p>
            <a:pPr marL="914400" lvl="2" indent="0">
              <a:buNone/>
            </a:pPr>
            <a:r>
              <a:rPr lang="en-US" dirty="0"/>
              <a:t>- 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9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C37CB-4C87-4BC7-BA01-EB9E1722D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43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18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2020-DB45-48AC-80DC-9E999074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Exception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9923-3A75-4F21-9BA2-262B97A0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To handle the unexceptional error in your program and to add debug capabilities </a:t>
            </a:r>
          </a:p>
          <a:p>
            <a:r>
              <a:rPr lang="en-US"/>
              <a:t>Syntax: </a:t>
            </a:r>
          </a:p>
          <a:p>
            <a:pPr marL="0" indent="0">
              <a:buNone/>
            </a:pP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try: </a:t>
            </a:r>
          </a:p>
          <a:p>
            <a:pPr marL="0" indent="0">
              <a:buNone/>
            </a:pP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	You do your operations here; </a:t>
            </a:r>
          </a:p>
          <a:p>
            <a:pPr marL="0" indent="0">
              <a:buNone/>
            </a:pP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except </a:t>
            </a:r>
            <a:r>
              <a:rPr lang="en-US" altLang="en-US" sz="1900" i="1">
                <a:solidFill>
                  <a:srgbClr val="FF0000"/>
                </a:solidFill>
                <a:latin typeface="Arial Unicode MS"/>
              </a:rPr>
              <a:t>Exception I</a:t>
            </a: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: </a:t>
            </a:r>
          </a:p>
          <a:p>
            <a:pPr marL="0" indent="0">
              <a:buNone/>
            </a:pP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	If there is Exception I, then execute this block.  </a:t>
            </a:r>
          </a:p>
          <a:p>
            <a:pPr marL="0" indent="0">
              <a:buNone/>
            </a:pP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except </a:t>
            </a:r>
            <a:r>
              <a:rPr lang="en-US" altLang="en-US" sz="1900" i="1">
                <a:solidFill>
                  <a:srgbClr val="FF0000"/>
                </a:solidFill>
                <a:latin typeface="Arial Unicode MS"/>
              </a:rPr>
              <a:t>Exception II</a:t>
            </a: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: </a:t>
            </a:r>
          </a:p>
          <a:p>
            <a:pPr marL="0" indent="0">
              <a:buNone/>
            </a:pP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	If there is Exception II, then execute this block.</a:t>
            </a:r>
          </a:p>
          <a:p>
            <a:pPr marL="0" indent="0">
              <a:buNone/>
            </a:pP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else: </a:t>
            </a:r>
          </a:p>
          <a:p>
            <a:pPr marL="0" indent="0">
              <a:buNone/>
            </a:pPr>
            <a:r>
              <a:rPr lang="en-US" altLang="en-US" sz="1900">
                <a:solidFill>
                  <a:srgbClr val="FF0000"/>
                </a:solidFill>
                <a:latin typeface="Arial Unicode MS"/>
              </a:rPr>
              <a:t>	If there is no exception then execute this block.</a:t>
            </a:r>
            <a:r>
              <a:rPr lang="en-US" altLang="en-US" sz="1900">
                <a:solidFill>
                  <a:srgbClr val="FF0000"/>
                </a:solidFill>
              </a:rPr>
              <a:t> </a:t>
            </a:r>
            <a:endParaRPr lang="en-US" altLang="en-US" sz="19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7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961A-C1A1-4904-928F-FD873752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Assertion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6E42-1008-402B-A900-42889188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649187"/>
            <a:ext cx="6467867" cy="475161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When it encounters an assert statement, Python evaluates the accompanying expression, which is hopefully true. If the expression is false, Python raises an </a:t>
            </a:r>
            <a:r>
              <a:rPr lang="en-US" sz="2000" i="1" dirty="0" err="1"/>
              <a:t>AssertionError</a:t>
            </a:r>
            <a:r>
              <a:rPr lang="en-US" sz="2000" dirty="0"/>
              <a:t> exception.</a:t>
            </a:r>
          </a:p>
          <a:p>
            <a:r>
              <a:rPr lang="en-US" sz="2000" dirty="0"/>
              <a:t>Syntax </a:t>
            </a:r>
          </a:p>
          <a:p>
            <a:r>
              <a:rPr lang="en-US" sz="2000" dirty="0"/>
              <a:t>assert Expression[, Arguments]</a:t>
            </a:r>
          </a:p>
          <a:p>
            <a:r>
              <a:rPr lang="en-US" sz="2000" dirty="0"/>
              <a:t>Example: </a:t>
            </a:r>
          </a:p>
          <a:p>
            <a:pPr marL="0" indent="0">
              <a:buNone/>
            </a:pPr>
            <a:r>
              <a:rPr lang="en-US" sz="2000" dirty="0"/>
              <a:t>	assert 1==1, “this is a true statement ”</a:t>
            </a:r>
          </a:p>
          <a:p>
            <a:r>
              <a:rPr lang="en-US" sz="2000" dirty="0"/>
              <a:t>Or </a:t>
            </a:r>
          </a:p>
          <a:p>
            <a:pPr marL="914400" lvl="2" indent="0">
              <a:buNone/>
            </a:pPr>
            <a:r>
              <a:rPr lang="en-US" dirty="0"/>
              <a:t>try: </a:t>
            </a:r>
          </a:p>
          <a:p>
            <a:pPr marL="1371600" lvl="3" indent="0">
              <a:buNone/>
            </a:pPr>
            <a:r>
              <a:rPr lang="en-US" sz="2000" dirty="0"/>
              <a:t>assert 1=1 </a:t>
            </a:r>
          </a:p>
          <a:p>
            <a:pPr marL="914400" lvl="2" indent="0">
              <a:buNone/>
            </a:pPr>
            <a:r>
              <a:rPr lang="en-US" dirty="0"/>
              <a:t>except </a:t>
            </a:r>
            <a:r>
              <a:rPr lang="en-US" dirty="0" err="1"/>
              <a:t>AsserationError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        print “error”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68CB800-889E-4FB9-A9E6-4B2FD504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2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912D-2821-41FA-9383-7F1B33A0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0D6D-73BF-448F-881C-C27C6263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 − </a:t>
            </a:r>
            <a:r>
              <a:rPr lang="en-US" b="1" dirty="0"/>
              <a:t>Objects</a:t>
            </a:r>
            <a:r>
              <a:rPr lang="en-US" dirty="0"/>
              <a:t> have states and behaviors. An </a:t>
            </a:r>
            <a:r>
              <a:rPr lang="en-US" b="1" dirty="0"/>
              <a:t>object</a:t>
            </a:r>
            <a:r>
              <a:rPr lang="en-US" dirty="0"/>
              <a:t> is an instance of a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− A </a:t>
            </a:r>
            <a:r>
              <a:rPr lang="en-US" b="1" dirty="0"/>
              <a:t>class</a:t>
            </a:r>
            <a:r>
              <a:rPr lang="en-US" dirty="0"/>
              <a:t> can be defined as a template/blueprint that describes the behavior/state that the </a:t>
            </a:r>
            <a:r>
              <a:rPr lang="en-US" b="1" dirty="0"/>
              <a:t>object</a:t>
            </a:r>
            <a:r>
              <a:rPr lang="en-US" dirty="0"/>
              <a:t> of its type support</a:t>
            </a:r>
          </a:p>
          <a:p>
            <a:endParaRPr lang="en-US" dirty="0"/>
          </a:p>
          <a:p>
            <a:r>
              <a:rPr lang="en-US" dirty="0"/>
              <a:t>print( </a:t>
            </a:r>
            <a:r>
              <a:rPr lang="en-US" dirty="0" err="1"/>
              <a:t>issubclass</a:t>
            </a:r>
            <a:r>
              <a:rPr lang="en-US" dirty="0"/>
              <a:t>(child, parent))  True/False</a:t>
            </a:r>
          </a:p>
          <a:p>
            <a:r>
              <a:rPr lang="en-US" dirty="0"/>
              <a:t>print( </a:t>
            </a:r>
            <a:r>
              <a:rPr lang="en-US" dirty="0" err="1"/>
              <a:t>isinstance</a:t>
            </a:r>
            <a:r>
              <a:rPr lang="en-US" dirty="0"/>
              <a:t>(child(), parent)) True/False</a:t>
            </a:r>
          </a:p>
        </p:txBody>
      </p:sp>
    </p:spTree>
    <p:extLst>
      <p:ext uri="{BB962C8B-B14F-4D97-AF65-F5344CB8AC3E}">
        <p14:creationId xmlns:p14="http://schemas.microsoft.com/office/powerpoint/2010/main" val="51801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0C703745-65A2-4DF9-B96D-1408D2BA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35F3A0EA-AEC3-4F62-B23D-2D4BCF616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80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63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CE88-5026-49BC-B4C7-540FE5FA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6F8E-E102-46DB-899E-53923E342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Dog: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kind = 'canine'         # class variable shared by all instances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def __</a:t>
            </a:r>
            <a:r>
              <a:rPr lang="en-US" dirty="0" err="1">
                <a:solidFill>
                  <a:srgbClr val="C00000"/>
                </a:solidFill>
              </a:rPr>
              <a:t>init</a:t>
            </a:r>
            <a:r>
              <a:rPr lang="en-US" dirty="0">
                <a:solidFill>
                  <a:srgbClr val="C00000"/>
                </a:solidFill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self.name = name    # instance variable unique to each instance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 = Dog('Fido')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e = Dog('Buddy')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d.kind</a:t>
            </a:r>
            <a:r>
              <a:rPr lang="en-US" dirty="0">
                <a:solidFill>
                  <a:srgbClr val="C00000"/>
                </a:solidFill>
              </a:rPr>
              <a:t>                  # shared by all dogs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'canine'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e.kind</a:t>
            </a:r>
            <a:r>
              <a:rPr lang="en-US" dirty="0">
                <a:solidFill>
                  <a:srgbClr val="C00000"/>
                </a:solidFill>
              </a:rPr>
              <a:t>                  # shared by all dogs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'canine'</a:t>
            </a:r>
          </a:p>
        </p:txBody>
      </p:sp>
    </p:spTree>
    <p:extLst>
      <p:ext uri="{BB962C8B-B14F-4D97-AF65-F5344CB8AC3E}">
        <p14:creationId xmlns:p14="http://schemas.microsoft.com/office/powerpoint/2010/main" val="4089799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1703-CF31-4109-950D-8009A201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A225-E35F-4D09-93AE-A105D8EE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Derived the functionalities of one class into another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</a:t>
            </a:r>
            <a:r>
              <a:rPr lang="en-US" dirty="0" err="1">
                <a:solidFill>
                  <a:srgbClr val="C00000"/>
                </a:solidFill>
              </a:rPr>
              <a:t>DerivedClassName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BaseClassName</a:t>
            </a:r>
            <a:r>
              <a:rPr lang="en-US" dirty="0">
                <a:solidFill>
                  <a:srgbClr val="C00000"/>
                </a:solidFill>
              </a:rPr>
              <a:t> / </a:t>
            </a:r>
            <a:r>
              <a:rPr lang="en-US" dirty="0" err="1">
                <a:solidFill>
                  <a:srgbClr val="C00000"/>
                </a:solidFill>
              </a:rPr>
              <a:t>modname.BaseClassName</a:t>
            </a:r>
            <a:r>
              <a:rPr lang="en-US" dirty="0">
                <a:solidFill>
                  <a:srgbClr val="C0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&lt;statement-1&gt;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&lt;statement-N&gt;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b(a):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print(</a:t>
            </a:r>
            <a:r>
              <a:rPr lang="en-US" dirty="0" err="1">
                <a:solidFill>
                  <a:srgbClr val="C00000"/>
                </a:solidFill>
              </a:rPr>
              <a:t>a_method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82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1457-ED58-4CBF-88E8-C3BB39A8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500"/>
            <a:ext cx="10515600" cy="5732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Inheritance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</a:t>
            </a:r>
            <a:r>
              <a:rPr lang="en-US" dirty="0" err="1">
                <a:solidFill>
                  <a:srgbClr val="C00000"/>
                </a:solidFill>
              </a:rPr>
              <a:t>DerivedClassName</a:t>
            </a:r>
            <a:r>
              <a:rPr lang="en-US" dirty="0">
                <a:solidFill>
                  <a:srgbClr val="C00000"/>
                </a:solidFill>
              </a:rPr>
              <a:t>(Base1, Base2, Base3):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&lt;statement-1&gt;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&lt;statement-N&gt;</a:t>
            </a:r>
          </a:p>
          <a:p>
            <a:pPr marL="0" indent="0">
              <a:buNone/>
            </a:pPr>
            <a:r>
              <a:rPr lang="en-US" sz="2400" dirty="0"/>
              <a:t>Multilevel inheritance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Class A: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print 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Class B(A):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print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Class C(B):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print C</a:t>
            </a:r>
          </a:p>
        </p:txBody>
      </p:sp>
    </p:spTree>
    <p:extLst>
      <p:ext uri="{BB962C8B-B14F-4D97-AF65-F5344CB8AC3E}">
        <p14:creationId xmlns:p14="http://schemas.microsoft.com/office/powerpoint/2010/main" val="393872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56D1-DA01-4199-9F7B-AFBACEE4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function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092A-BEB7-4040-9FB1-2BA81645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parent method also when calling to derived class method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https://appdividend.com/2019/01/22/python-super-function-example-super-method-tutorial/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147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6C4A5-408E-4EAF-BEBD-8A964D35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Iterator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5E79-F3F6-429D-A830-6F4A1FCE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77586"/>
            <a:ext cx="5306084" cy="646611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 Object is used to iterate the value and store an one value at a time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__</a:t>
            </a:r>
            <a:r>
              <a:rPr lang="en-US" sz="2000" dirty="0" err="1">
                <a:solidFill>
                  <a:srgbClr val="000000"/>
                </a:solidFill>
              </a:rPr>
              <a:t>iter</a:t>
            </a:r>
            <a:r>
              <a:rPr lang="en-US" sz="2000" dirty="0">
                <a:solidFill>
                  <a:srgbClr val="000000"/>
                </a:solidFill>
              </a:rPr>
              <a:t>__() or </a:t>
            </a:r>
            <a:r>
              <a:rPr lang="en-US" sz="2000" dirty="0" err="1">
                <a:solidFill>
                  <a:srgbClr val="000000"/>
                </a:solidFill>
              </a:rPr>
              <a:t>iter</a:t>
            </a:r>
            <a:r>
              <a:rPr lang="en-US" sz="2000" dirty="0">
                <a:solidFill>
                  <a:srgbClr val="0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__next__() or next()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Create: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&gt;&gt;&gt; a=[1,2,3,4]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&gt;&gt;&gt; b=</a:t>
            </a:r>
            <a:r>
              <a:rPr lang="en-US" sz="2000" dirty="0" err="1">
                <a:solidFill>
                  <a:srgbClr val="000000"/>
                </a:solidFill>
              </a:rPr>
              <a:t>iter</a:t>
            </a:r>
            <a:r>
              <a:rPr lang="en-US" sz="2000" dirty="0">
                <a:solidFill>
                  <a:srgbClr val="000000"/>
                </a:solidFill>
              </a:rPr>
              <a:t>(a)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&gt;&gt;&gt; 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list_iterator</a:t>
            </a:r>
            <a:r>
              <a:rPr lang="en-US" sz="2000" dirty="0">
                <a:solidFill>
                  <a:srgbClr val="000000"/>
                </a:solidFill>
              </a:rPr>
              <a:t> object at 0x000002A763828BA8&gt;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&gt;&gt;&gt; next(b)      # store an one value at a time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&gt;&gt;&gt; next(b)   # pointer moved into another value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51D7-5D7A-4677-AAE8-DAC02F4F44F5}"/>
              </a:ext>
            </a:extLst>
          </p:cNvPr>
          <p:cNvSpPr txBox="1"/>
          <p:nvPr/>
        </p:nvSpPr>
        <p:spPr>
          <a:xfrm>
            <a:off x="3035300" y="6464300"/>
            <a:ext cx="8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https://data-flair.training/blogs/python-iterator/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32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Environment  setup </a:t>
            </a:r>
          </a:p>
          <a:p>
            <a:pPr marL="0" indent="0">
              <a:buNone/>
            </a:pPr>
            <a:r>
              <a:rPr lang="en-US" dirty="0"/>
              <a:t>   		</a:t>
            </a:r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 [ Available for all the platforms]</a:t>
            </a:r>
          </a:p>
          <a:p>
            <a:r>
              <a:rPr lang="en-US" dirty="0"/>
              <a:t>Text editor or IDE [ prefer sublime/ atom / </a:t>
            </a:r>
            <a:r>
              <a:rPr lang="en-US" dirty="0" err="1"/>
              <a:t>vscode</a:t>
            </a:r>
            <a:r>
              <a:rPr lang="en-US" dirty="0"/>
              <a:t>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1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2B97-840F-41C5-883E-A01863BD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2741-F33D-4E81-9F20-3D20D3E1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the sequence of values as list or tuples which you can iterate on.</a:t>
            </a:r>
          </a:p>
          <a:p>
            <a:r>
              <a:rPr lang="en-US" dirty="0"/>
              <a:t>Two method of Generator  creation: </a:t>
            </a:r>
          </a:p>
          <a:p>
            <a:pPr lvl="1"/>
            <a:r>
              <a:rPr lang="en-US" dirty="0"/>
              <a:t>Yield </a:t>
            </a:r>
          </a:p>
          <a:p>
            <a:pPr lvl="1"/>
            <a:r>
              <a:rPr lang="en-US" dirty="0"/>
              <a:t>Comprehension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65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A4C035-BFBE-4D17-A8FB-641FD9BD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44500"/>
            <a:ext cx="5181600" cy="37846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Yield way: </a:t>
            </a:r>
          </a:p>
          <a:p>
            <a:pPr marL="0" indent="0">
              <a:buNone/>
            </a:pPr>
            <a:r>
              <a:rPr lang="en-US" dirty="0"/>
              <a:t>def gen():</a:t>
            </a:r>
          </a:p>
          <a:p>
            <a:pPr marL="0" indent="0">
              <a:buNone/>
            </a:pPr>
            <a:r>
              <a:rPr lang="en-US" dirty="0"/>
              <a:t>	N=0</a:t>
            </a:r>
          </a:p>
          <a:p>
            <a:pPr marL="0" indent="0">
              <a:buNone/>
            </a:pPr>
            <a:r>
              <a:rPr lang="en-US" dirty="0"/>
              <a:t>	While True:</a:t>
            </a:r>
          </a:p>
          <a:p>
            <a:pPr marL="0" indent="0">
              <a:buNone/>
            </a:pPr>
            <a:r>
              <a:rPr lang="en-US" dirty="0"/>
              <a:t>		Yield N=+1</a:t>
            </a:r>
          </a:p>
          <a:p>
            <a:pPr marL="0" indent="0">
              <a:buNone/>
            </a:pPr>
            <a:r>
              <a:rPr lang="en-US" dirty="0"/>
              <a:t>Next(gen())  # can access the iterative list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CFE41-DE15-4861-B091-365873461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4501"/>
            <a:ext cx="5181600" cy="3784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Comprehension way</a:t>
            </a:r>
          </a:p>
          <a:p>
            <a:pPr marL="0" indent="0">
              <a:buNone/>
            </a:pPr>
            <a:r>
              <a:rPr lang="en-US" dirty="0"/>
              <a:t>A=[x**2 for x in range(1,5)]</a:t>
            </a:r>
          </a:p>
          <a:p>
            <a:pPr marL="0" indent="0">
              <a:buNone/>
            </a:pPr>
            <a:r>
              <a:rPr lang="en-US" dirty="0"/>
              <a:t>next(A)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next(A)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15E7A-0B27-48F5-9FEC-E1353B4F851B}"/>
              </a:ext>
            </a:extLst>
          </p:cNvPr>
          <p:cNvSpPr txBox="1"/>
          <p:nvPr/>
        </p:nvSpPr>
        <p:spPr>
          <a:xfrm>
            <a:off x="749300" y="5359400"/>
            <a:ext cx="1060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https://data-flair.training/blogs/python-generator/</a:t>
            </a:r>
            <a:r>
              <a:rPr lang="en-US" dirty="0"/>
              <a:t> </a:t>
            </a:r>
          </a:p>
          <a:p>
            <a:r>
              <a:rPr lang="en-US" dirty="0"/>
              <a:t>	 </a:t>
            </a:r>
            <a:r>
              <a:rPr lang="en-US" dirty="0">
                <a:hlinkClick r:id="rId3"/>
              </a:rPr>
              <a:t>https://www.python-course.eu/python3_generators.php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51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EDFC-B4E4-4ACF-8CD8-79EBB5BF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Reduce vs filter vs enumerate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30D4-C8C5-4DC5-B33D-E8D5ADC6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Map: </a:t>
            </a:r>
            <a:r>
              <a:rPr lang="en-US" dirty="0"/>
              <a:t>Map function in python takes two parameters. First is the function or lambda that is used for mapping and second is the list of data to map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Reduce : </a:t>
            </a:r>
            <a:r>
              <a:rPr lang="en-US" dirty="0"/>
              <a:t>Reduce - Reduce function continuously applies the function to the sequence. The first parameter is the function and the second parameter is the list</a:t>
            </a:r>
            <a:r>
              <a:rPr lang="en-US" dirty="0">
                <a:hlinkClick r:id="rId2"/>
              </a:rPr>
              <a:t> </a:t>
            </a:r>
          </a:p>
          <a:p>
            <a:r>
              <a:rPr lang="en-US" dirty="0">
                <a:hlinkClick r:id="rId2"/>
              </a:rPr>
              <a:t>Filter: </a:t>
            </a:r>
            <a:r>
              <a:rPr lang="en-US" dirty="0"/>
              <a:t>Filter function filters out the elements from a list given a filter function that returns a </a:t>
            </a:r>
            <a:r>
              <a:rPr lang="en-US" dirty="0" err="1"/>
              <a:t>boolean</a:t>
            </a:r>
            <a:r>
              <a:rPr lang="en-US" dirty="0"/>
              <a:t>. The First parameter is a function that returns a </a:t>
            </a:r>
            <a:r>
              <a:rPr lang="en-US" dirty="0" err="1"/>
              <a:t>boolean</a:t>
            </a:r>
            <a:r>
              <a:rPr lang="en-US" dirty="0"/>
              <a:t> the second parameter is a list to filter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http://book.pythontips.com/en/latest/map_filter.html#</a:t>
            </a:r>
            <a:r>
              <a:rPr lang="en-US" dirty="0"/>
              <a:t>  , </a:t>
            </a:r>
            <a:r>
              <a:rPr lang="en-US" dirty="0">
                <a:hlinkClick r:id="rId3"/>
              </a:rPr>
              <a:t>https://www.quora.com/What-is-map-reduce-and-filter-in-Python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Enumerate: </a:t>
            </a:r>
            <a:r>
              <a:rPr lang="en-US" dirty="0">
                <a:hlinkClick r:id="rId4"/>
              </a:rPr>
              <a:t>http://book.pythontips.com/en/latest/enumerate.html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03688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6C96-4621-467B-BA81-CD99E0C1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9F19-71DE-4FD0-AE3D-C998F1A9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can define the method and attributes but cannot be implemented. </a:t>
            </a:r>
          </a:p>
          <a:p>
            <a:r>
              <a:rPr lang="en-US" dirty="0"/>
              <a:t> </a:t>
            </a:r>
            <a:r>
              <a:rPr lang="en-US" dirty="0" err="1"/>
              <a:t>staticmethod</a:t>
            </a:r>
            <a:r>
              <a:rPr lang="en-US" dirty="0"/>
              <a:t>() &amp; </a:t>
            </a:r>
            <a:r>
              <a:rPr lang="en-US" dirty="0" err="1"/>
              <a:t>classmethod</a:t>
            </a:r>
            <a:r>
              <a:rPr lang="en-US" dirty="0"/>
              <a:t>() function </a:t>
            </a:r>
          </a:p>
        </p:txBody>
      </p:sp>
    </p:spTree>
    <p:extLst>
      <p:ext uri="{BB962C8B-B14F-4D97-AF65-F5344CB8AC3E}">
        <p14:creationId xmlns:p14="http://schemas.microsoft.com/office/powerpoint/2010/main" val="338616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CF6F-1434-42B8-834F-CDD4A5DB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C4D8-39F2-4F95-976F-1BCAA870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Decorators are functions which modify the functionality of other functions </a:t>
            </a:r>
          </a:p>
          <a:p>
            <a:r>
              <a:rPr lang="en-US" dirty="0"/>
              <a:t>Decorators let you execute code before and after a function.</a:t>
            </a:r>
          </a:p>
          <a:p>
            <a:r>
              <a:rPr lang="en-US" dirty="0"/>
              <a:t>Wrapper function </a:t>
            </a:r>
          </a:p>
          <a:p>
            <a:r>
              <a:rPr lang="en-US" dirty="0"/>
              <a:t>@property , @static [https://www.programiz.com/python-programming/methods/built-in/staticmethod]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 : </a:t>
            </a:r>
            <a:r>
              <a:rPr lang="en-US" dirty="0">
                <a:hlinkClick r:id="rId2"/>
              </a:rPr>
              <a:t>http://book.pythontips.com/en/latest/decorators.html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28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1A24-4A1A-4AF6-826E-A401D4EB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F8FF-63BA-4D6B-AD7B-41606183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the pattern expression by regex and pattern should </a:t>
            </a:r>
            <a:r>
              <a:rPr lang="en-US" dirty="0" err="1"/>
              <a:t>r'expression</a:t>
            </a:r>
            <a:r>
              <a:rPr lang="en-US" dirty="0"/>
              <a:t>’ (raw string).</a:t>
            </a:r>
          </a:p>
          <a:p>
            <a:r>
              <a:rPr lang="en-US" dirty="0"/>
              <a:t>Re module help to achieve the search, match and replace function </a:t>
            </a:r>
          </a:p>
          <a:p>
            <a:r>
              <a:rPr lang="en-US" dirty="0" err="1"/>
              <a:t>re.match</a:t>
            </a:r>
            <a:r>
              <a:rPr lang="en-US" dirty="0"/>
              <a:t>(</a:t>
            </a:r>
            <a:r>
              <a:rPr lang="en-US" dirty="0" err="1"/>
              <a:t>pattern,string,flags</a:t>
            </a:r>
            <a:r>
              <a:rPr lang="en-US" dirty="0"/>
              <a:t>) </a:t>
            </a:r>
          </a:p>
          <a:p>
            <a:r>
              <a:rPr lang="sv-SE" dirty="0"/>
              <a:t>re.search(pattern, string, flags=0)</a:t>
            </a:r>
            <a:endParaRPr lang="en-US" dirty="0"/>
          </a:p>
          <a:p>
            <a:r>
              <a:rPr lang="en-US" dirty="0" err="1"/>
              <a:t>re.sub</a:t>
            </a:r>
            <a:r>
              <a:rPr lang="en-US" dirty="0"/>
              <a:t>(pattern, </a:t>
            </a:r>
            <a:r>
              <a:rPr lang="en-US" dirty="0" err="1"/>
              <a:t>repl</a:t>
            </a:r>
            <a:r>
              <a:rPr lang="en-US" dirty="0"/>
              <a:t>, string, max=0) [substitute the string unless max is set as no of replace]</a:t>
            </a:r>
          </a:p>
          <a:p>
            <a:r>
              <a:rPr lang="en-US" dirty="0"/>
              <a:t>Groups() =&gt; return the pattern matched strings</a:t>
            </a:r>
          </a:p>
          <a:p>
            <a:r>
              <a:rPr lang="en-US" dirty="0" err="1"/>
              <a:t>re.compile</a:t>
            </a:r>
            <a:r>
              <a:rPr lang="en-US" dirty="0"/>
              <a:t>(r’’)</a:t>
            </a:r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https://regexr.com/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73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E970-72AD-439D-9AA1-296BCB8E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remembered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91CC-C646-4C37-9AB9-E13790FB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and attributes</a:t>
            </a:r>
          </a:p>
          <a:p>
            <a:r>
              <a:rPr lang="en-US" dirty="0"/>
              <a:t>Self , super() keyword</a:t>
            </a:r>
          </a:p>
          <a:p>
            <a:r>
              <a:rPr lang="en-US" dirty="0"/>
              <a:t>__inti__() initialize the class constructor</a:t>
            </a:r>
          </a:p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returns object representation</a:t>
            </a:r>
          </a:p>
          <a:p>
            <a:r>
              <a:rPr lang="en-US" dirty="0"/>
              <a:t>__str__() return string object</a:t>
            </a:r>
          </a:p>
          <a:p>
            <a:r>
              <a:rPr lang="en-US" dirty="0"/>
              <a:t>*</a:t>
            </a:r>
            <a:r>
              <a:rPr lang="en-US" dirty="0" err="1"/>
              <a:t>argv</a:t>
            </a:r>
            <a:r>
              <a:rPr lang="en-US" dirty="0"/>
              <a:t> ( hold the ‘n’ of arguments passed) and **</a:t>
            </a:r>
            <a:r>
              <a:rPr lang="en-US" dirty="0" err="1"/>
              <a:t>kwargs</a:t>
            </a:r>
            <a:r>
              <a:rPr lang="en-US" dirty="0"/>
              <a:t> (hold the key and value of the arguments) [https://www.geeksforgeeks.org/args-kwargs-python/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58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0DAECC4-2428-402E-A1ED-03957DE1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Leading and Trailing Underscore</a:t>
            </a:r>
            <a:br>
              <a:rPr lang="en-US" b="1" dirty="0"/>
            </a:br>
            <a:r>
              <a:rPr lang="en-US" sz="1600" b="1" dirty="0">
                <a:hlinkClick r:id="rId2"/>
              </a:rPr>
              <a:t>https://dbader.org/blog/meaning-of-underscores-in-python</a:t>
            </a:r>
            <a:r>
              <a:rPr lang="en-US" sz="1600" b="1" dirty="0"/>
              <a:t> </a:t>
            </a:r>
            <a:endParaRPr lang="en-US" sz="1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F961C6F-18F5-4C7C-8B89-32FD364B7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927713"/>
              </p:ext>
            </p:extLst>
          </p:nvPr>
        </p:nvGraphicFramePr>
        <p:xfrm>
          <a:off x="838200" y="1825625"/>
          <a:ext cx="10514794" cy="435134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751388">
                  <a:extLst>
                    <a:ext uri="{9D8B030D-6E8A-4147-A177-3AD203B41FA5}">
                      <a16:colId xmlns:a16="http://schemas.microsoft.com/office/drawing/2014/main" val="2423892858"/>
                    </a:ext>
                  </a:extLst>
                </a:gridCol>
                <a:gridCol w="1557212">
                  <a:extLst>
                    <a:ext uri="{9D8B030D-6E8A-4147-A177-3AD203B41FA5}">
                      <a16:colId xmlns:a16="http://schemas.microsoft.com/office/drawing/2014/main" val="598325162"/>
                    </a:ext>
                  </a:extLst>
                </a:gridCol>
                <a:gridCol w="5206194">
                  <a:extLst>
                    <a:ext uri="{9D8B030D-6E8A-4147-A177-3AD203B41FA5}">
                      <a16:colId xmlns:a16="http://schemas.microsoft.com/office/drawing/2014/main" val="949920716"/>
                    </a:ext>
                  </a:extLst>
                </a:gridCol>
              </a:tblGrid>
              <a:tr h="359152">
                <a:tc>
                  <a:txBody>
                    <a:bodyPr/>
                    <a:lstStyle/>
                    <a:p>
                      <a:r>
                        <a:rPr lang="en-US" sz="1600" dirty="0"/>
                        <a:t>Pattern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Meaning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4064095638"/>
                  </a:ext>
                </a:extLst>
              </a:tr>
              <a:tr h="1091295">
                <a:tc>
                  <a:txBody>
                    <a:bodyPr/>
                    <a:lstStyle/>
                    <a:p>
                      <a:r>
                        <a:rPr lang="en-US" sz="1600"/>
                        <a:t>Single Leading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_var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Naming convention </a:t>
                      </a:r>
                      <a:r>
                        <a:rPr lang="en-US" sz="1600" dirty="0"/>
                        <a:t>indicating a name is meant for internal use. Generally not enforced by the  interpreter (except in wildcard imports) and meant as a hint to the programmer only.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4168695759"/>
                  </a:ext>
                </a:extLst>
              </a:tr>
              <a:tr h="603200">
                <a:tc>
                  <a:txBody>
                    <a:bodyPr/>
                    <a:lstStyle/>
                    <a:p>
                      <a:r>
                        <a:rPr lang="en-US" sz="1600"/>
                        <a:t>Single Trailing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var_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by convention to avoid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naming conflict</a:t>
                      </a:r>
                      <a:r>
                        <a:rPr lang="en-US" sz="1600" dirty="0"/>
                        <a:t>s with  keywords.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2423202859"/>
                  </a:ext>
                </a:extLst>
              </a:tr>
              <a:tr h="603200">
                <a:tc>
                  <a:txBody>
                    <a:bodyPr/>
                    <a:lstStyle/>
                    <a:p>
                      <a:r>
                        <a:rPr lang="en-US" sz="1600"/>
                        <a:t>Double Leading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__var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Triggers name mangling when used in a class context. Enforced by the  interpreter.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[ private variable </a:t>
                      </a:r>
                      <a:r>
                        <a:rPr lang="en-US" sz="1600" dirty="0"/>
                        <a:t>]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3577898529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r>
                        <a:rPr lang="en-US" sz="1600"/>
                        <a:t>Double Leading and Trailing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__var__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Indicates special methods </a:t>
                      </a:r>
                      <a:r>
                        <a:rPr lang="en-US" sz="1600" dirty="0"/>
                        <a:t>defined by the  language. Avoid this naming scheme for your own attributes.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1265237091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r>
                        <a:rPr lang="en-US" sz="1600"/>
                        <a:t>Single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Sometimes used as a name for temporary or insignificant variables (“don’t care”). Also: The result of the last expression in a  REPL. [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temporary variable </a:t>
                      </a:r>
                      <a:r>
                        <a:rPr lang="en-US" sz="1600" dirty="0"/>
                        <a:t>]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357699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697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Email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Multithreading &amp; multiprocessing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03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6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Reserved memory location to store a value </a:t>
            </a:r>
          </a:p>
          <a:p>
            <a:endParaRPr lang="en-US" dirty="0"/>
          </a:p>
          <a:p>
            <a:r>
              <a:rPr lang="en-US" dirty="0"/>
              <a:t>Syntax: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Variable = value </a:t>
            </a:r>
          </a:p>
          <a:p>
            <a:pPr marL="457200" lvl="1" indent="0">
              <a:buNone/>
            </a:pPr>
            <a:r>
              <a:rPr lang="en-US" dirty="0"/>
              <a:t>	*value might be string / integer / float / char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80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995C-4C85-488B-A5C0-64254262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FB88-A379-4321-8879-84C7A881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https://data-flair.training/blogs/python-class/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634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3CB4-426B-4975-B7DB-5538ED17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2F51-2054-4B66-96DF-3241B12D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https://topidesta.files.wordpress.com/2015/10/ptyhon-network-engginering-english-version.pdf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BD70-7542-4F24-BE4E-24DEE54D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93C-2EA0-4989-AE18-1C20146B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value has pointed out in common address of python object. not a variable name. [ Everything as object in python] id() function used for get obj address in RAM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 a=1 and id(1) having a same address</a:t>
            </a:r>
          </a:p>
          <a:p>
            <a:endParaRPr lang="en-US" dirty="0"/>
          </a:p>
          <a:p>
            <a:r>
              <a:rPr lang="en-US" dirty="0"/>
              <a:t>Use</a:t>
            </a:r>
            <a:r>
              <a:rPr lang="en-US" dirty="0">
                <a:solidFill>
                  <a:srgbClr val="FF0000"/>
                </a:solidFill>
              </a:rPr>
              <a:t> “this” </a:t>
            </a:r>
            <a:r>
              <a:rPr lang="en-US" dirty="0"/>
              <a:t>module for avoiding namespace </a:t>
            </a:r>
          </a:p>
          <a:p>
            <a:r>
              <a:rPr lang="en-US" dirty="0"/>
              <a:t>Python has </a:t>
            </a:r>
            <a:r>
              <a:rPr lang="en-US" b="1" dirty="0"/>
              <a:t>name</a:t>
            </a:r>
            <a:r>
              <a:rPr lang="en-US" dirty="0"/>
              <a:t> module, which holds all </a:t>
            </a:r>
            <a:r>
              <a:rPr lang="en-US" b="1" dirty="0"/>
              <a:t>namespaces</a:t>
            </a:r>
            <a:r>
              <a:rPr lang="en-US" dirty="0"/>
              <a:t> inside. By default when a script runs, it grabs the global namespace </a:t>
            </a:r>
            <a:r>
              <a:rPr lang="en-US" b="1" dirty="0"/>
              <a:t>__main__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more info: </a:t>
            </a:r>
            <a:r>
              <a:rPr lang="en-US" dirty="0">
                <a:hlinkClick r:id="rId2"/>
              </a:rPr>
              <a:t>https://data-flair.training/blogs/python-namespace-and-variable-scope/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984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121"/>
            <a:ext cx="10515600" cy="15205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293"/>
            <a:ext cx="11049000" cy="50255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to perform an operation on value and variables </a:t>
            </a:r>
          </a:p>
          <a:p>
            <a:r>
              <a:rPr lang="en-US" dirty="0"/>
              <a:t>Types of operators:</a:t>
            </a:r>
          </a:p>
          <a:p>
            <a:pPr lvl="1"/>
            <a:r>
              <a:rPr lang="en-US" dirty="0"/>
              <a:t> Arithmetic Operator</a:t>
            </a:r>
          </a:p>
          <a:p>
            <a:pPr lvl="1"/>
            <a:r>
              <a:rPr lang="en-US" dirty="0"/>
              <a:t> Relational Operator</a:t>
            </a:r>
          </a:p>
          <a:p>
            <a:pPr lvl="1"/>
            <a:r>
              <a:rPr lang="en-US" dirty="0"/>
              <a:t> Assignment Operator</a:t>
            </a:r>
          </a:p>
          <a:p>
            <a:pPr lvl="1"/>
            <a:r>
              <a:rPr lang="en-US" dirty="0"/>
              <a:t> Logical Operator</a:t>
            </a:r>
          </a:p>
          <a:p>
            <a:pPr lvl="1"/>
            <a:r>
              <a:rPr lang="en-US" dirty="0"/>
              <a:t> Membership Operator</a:t>
            </a:r>
          </a:p>
          <a:p>
            <a:pPr lvl="1"/>
            <a:r>
              <a:rPr lang="en-US" dirty="0"/>
              <a:t> Identity Operator</a:t>
            </a:r>
          </a:p>
          <a:p>
            <a:pPr lvl="1"/>
            <a:r>
              <a:rPr lang="en-US" dirty="0"/>
              <a:t> Bitwise Operator </a:t>
            </a:r>
          </a:p>
          <a:p>
            <a:pPr lvl="1"/>
            <a:r>
              <a:rPr lang="en-US" dirty="0"/>
              <a:t>Ternary operator [ ?:]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more info: </a:t>
            </a:r>
            <a:r>
              <a:rPr lang="en-US" dirty="0">
                <a:hlinkClick r:id="rId2"/>
              </a:rPr>
              <a:t>https://data-flair.training/blogs/python-operator/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51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Make a decision based on condition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if syntax</a:t>
            </a:r>
          </a:p>
          <a:p>
            <a:pPr lvl="1"/>
            <a:r>
              <a:rPr lang="en-US" sz="3200" dirty="0"/>
              <a:t>If condition: </a:t>
            </a:r>
          </a:p>
          <a:p>
            <a:pPr lvl="2"/>
            <a:r>
              <a:rPr lang="en-US" sz="3200" dirty="0"/>
              <a:t>If block</a:t>
            </a:r>
          </a:p>
          <a:p>
            <a:r>
              <a:rPr lang="en-US" sz="3200" dirty="0" err="1">
                <a:solidFill>
                  <a:srgbClr val="C00000"/>
                </a:solidFill>
              </a:rPr>
              <a:t>If..else</a:t>
            </a:r>
            <a:r>
              <a:rPr lang="en-US" sz="3200" dirty="0">
                <a:solidFill>
                  <a:srgbClr val="C00000"/>
                </a:solidFill>
              </a:rPr>
              <a:t> syntax</a:t>
            </a:r>
          </a:p>
          <a:p>
            <a:pPr lvl="1"/>
            <a:r>
              <a:rPr lang="en-US" sz="3200" dirty="0"/>
              <a:t>If condition: </a:t>
            </a:r>
          </a:p>
          <a:p>
            <a:pPr lvl="2"/>
            <a:r>
              <a:rPr lang="en-US" sz="3200" dirty="0"/>
              <a:t>If block</a:t>
            </a:r>
          </a:p>
          <a:p>
            <a:pPr lvl="1"/>
            <a:r>
              <a:rPr lang="en-US" sz="3200" dirty="0"/>
              <a:t>else: </a:t>
            </a:r>
          </a:p>
          <a:p>
            <a:pPr lvl="2"/>
            <a:r>
              <a:rPr lang="en-US" sz="3200" dirty="0"/>
              <a:t>else block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7EED8-68FC-445E-A17A-56B28904D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Nested if &amp; nested if. Else syntax </a:t>
            </a:r>
          </a:p>
          <a:p>
            <a:pPr lvl="1"/>
            <a:r>
              <a:rPr lang="en-US" sz="3200" dirty="0"/>
              <a:t>If condition: </a:t>
            </a:r>
          </a:p>
          <a:p>
            <a:pPr lvl="2"/>
            <a:r>
              <a:rPr lang="en-US" sz="3200" dirty="0"/>
              <a:t>If block</a:t>
            </a:r>
          </a:p>
          <a:p>
            <a:pPr lvl="2"/>
            <a:r>
              <a:rPr lang="en-US" sz="3200" dirty="0"/>
              <a:t>If condition: </a:t>
            </a:r>
          </a:p>
          <a:p>
            <a:pPr lvl="3"/>
            <a:r>
              <a:rPr lang="en-US" sz="3200" dirty="0"/>
              <a:t>If block</a:t>
            </a:r>
          </a:p>
          <a:p>
            <a:pPr lvl="2"/>
            <a:endParaRPr lang="en-US" sz="3200" dirty="0"/>
          </a:p>
          <a:p>
            <a:pPr lvl="1"/>
            <a:r>
              <a:rPr lang="en-US" sz="3200" dirty="0"/>
              <a:t>else: </a:t>
            </a:r>
          </a:p>
          <a:p>
            <a:pPr lvl="2"/>
            <a:r>
              <a:rPr lang="en-US" sz="3200" dirty="0"/>
              <a:t>else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7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Looping the statement if the condition is matched. </a:t>
            </a:r>
          </a:p>
          <a:p>
            <a:r>
              <a:rPr lang="en-US" sz="2000" dirty="0"/>
              <a:t>Exit from the loop once condition is not matched</a:t>
            </a:r>
          </a:p>
          <a:p>
            <a:endParaRPr lang="en-US" sz="2000" dirty="0"/>
          </a:p>
          <a:p>
            <a:r>
              <a:rPr lang="en-US" sz="2000" dirty="0"/>
              <a:t>For syntax</a:t>
            </a:r>
          </a:p>
          <a:p>
            <a:pPr marL="457200" lvl="1" indent="0">
              <a:buNone/>
            </a:pPr>
            <a:r>
              <a:rPr lang="en-US" sz="2000" dirty="0"/>
              <a:t>	for condition:</a:t>
            </a:r>
          </a:p>
          <a:p>
            <a:pPr marL="914400" lvl="2" indent="0">
              <a:buNone/>
            </a:pPr>
            <a:r>
              <a:rPr lang="en-US" dirty="0"/>
              <a:t>	for Block </a:t>
            </a:r>
          </a:p>
          <a:p>
            <a:r>
              <a:rPr lang="en-US" sz="2000" dirty="0"/>
              <a:t>While syntax</a:t>
            </a:r>
          </a:p>
          <a:p>
            <a:pPr marL="0" indent="0">
              <a:buNone/>
            </a:pPr>
            <a:r>
              <a:rPr lang="en-US" sz="2000" dirty="0"/>
              <a:t>	while condition:</a:t>
            </a:r>
          </a:p>
          <a:p>
            <a:pPr marL="0" indent="0">
              <a:buNone/>
            </a:pPr>
            <a:r>
              <a:rPr lang="en-US" sz="2000" dirty="0"/>
              <a:t>		while block</a:t>
            </a:r>
          </a:p>
        </p:txBody>
      </p:sp>
    </p:spTree>
    <p:extLst>
      <p:ext uri="{BB962C8B-B14F-4D97-AF65-F5344CB8AC3E}">
        <p14:creationId xmlns:p14="http://schemas.microsoft.com/office/powerpoint/2010/main" val="62527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Numbers 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Number data types store numeric values. </a:t>
            </a:r>
          </a:p>
          <a:p>
            <a:r>
              <a:rPr lang="en-US" dirty="0"/>
              <a:t>They are immutable data types, means that changing the value of a number data type results in a newly allocated object.</a:t>
            </a:r>
          </a:p>
          <a:p>
            <a:r>
              <a:rPr lang="en-US" dirty="0"/>
              <a:t>Four types of numerical types: </a:t>
            </a:r>
          </a:p>
          <a:p>
            <a:pPr lvl="1"/>
            <a:r>
              <a:rPr lang="en-US" dirty="0"/>
              <a:t>Int [ without decimal values]</a:t>
            </a:r>
          </a:p>
          <a:p>
            <a:pPr lvl="1"/>
            <a:r>
              <a:rPr lang="en-US" dirty="0"/>
              <a:t>Long [ indicated as L at prefix]</a:t>
            </a:r>
          </a:p>
          <a:p>
            <a:pPr lvl="1"/>
            <a:r>
              <a:rPr lang="en-US" dirty="0"/>
              <a:t>Float [ decimal value]</a:t>
            </a:r>
          </a:p>
          <a:p>
            <a:pPr lvl="1"/>
            <a:r>
              <a:rPr lang="en-US" dirty="0"/>
              <a:t>Complex [</a:t>
            </a:r>
            <a:r>
              <a:rPr lang="en-US" dirty="0" err="1"/>
              <a:t>a+bj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D1C2AE-EDBB-42D7-A52F-87BD1C787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96760"/>
              </p:ext>
            </p:extLst>
          </p:nvPr>
        </p:nvGraphicFramePr>
        <p:xfrm>
          <a:off x="838200" y="5410200"/>
          <a:ext cx="10515600" cy="81661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94754204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20786594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8335367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6801882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complex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792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51924361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4+3.14j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93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5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2017</Words>
  <Application>Microsoft Office PowerPoint</Application>
  <PresentationFormat>Widescreen</PresentationFormat>
  <Paragraphs>386</Paragraphs>
  <Slides>41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Unicode MS</vt:lpstr>
      <vt:lpstr>Calibri</vt:lpstr>
      <vt:lpstr>Calibri Light</vt:lpstr>
      <vt:lpstr>Wingdings</vt:lpstr>
      <vt:lpstr>Office Theme</vt:lpstr>
      <vt:lpstr>Package</vt:lpstr>
      <vt:lpstr>        </vt:lpstr>
      <vt:lpstr>Agenda</vt:lpstr>
      <vt:lpstr>Environment Setup</vt:lpstr>
      <vt:lpstr>Variable</vt:lpstr>
      <vt:lpstr>Namespace </vt:lpstr>
      <vt:lpstr>Operators</vt:lpstr>
      <vt:lpstr>Decision Making</vt:lpstr>
      <vt:lpstr>Loops</vt:lpstr>
      <vt:lpstr>Numbers  </vt:lpstr>
      <vt:lpstr>PowerPoint Presentation</vt:lpstr>
      <vt:lpstr>Strings  </vt:lpstr>
      <vt:lpstr>Data Types </vt:lpstr>
      <vt:lpstr> </vt:lpstr>
      <vt:lpstr>Functions  </vt:lpstr>
      <vt:lpstr>Lambda Function &amp; Recursion function</vt:lpstr>
      <vt:lpstr>Agenda </vt:lpstr>
      <vt:lpstr>Modules</vt:lpstr>
      <vt:lpstr>__init__.py treats directories as python packages or modules.  Usually __init__.py keep it as empty or imported modules  will be mentioned in this file by using __all__ or import function. </vt:lpstr>
      <vt:lpstr>Files Handling</vt:lpstr>
      <vt:lpstr>PowerPoint Presentation</vt:lpstr>
      <vt:lpstr>Exception Handling</vt:lpstr>
      <vt:lpstr>Assertion Error</vt:lpstr>
      <vt:lpstr>Classes and Objects</vt:lpstr>
      <vt:lpstr>syntax</vt:lpstr>
      <vt:lpstr>__init__ function</vt:lpstr>
      <vt:lpstr>Inheritance</vt:lpstr>
      <vt:lpstr>PowerPoint Presentation</vt:lpstr>
      <vt:lpstr>Super function </vt:lpstr>
      <vt:lpstr>Iterator </vt:lpstr>
      <vt:lpstr>Generator</vt:lpstr>
      <vt:lpstr>PowerPoint Presentation</vt:lpstr>
      <vt:lpstr>Map vs Reduce vs filter vs enumerate</vt:lpstr>
      <vt:lpstr>Abstract Class </vt:lpstr>
      <vt:lpstr>Decorators</vt:lpstr>
      <vt:lpstr>Regular Expression </vt:lpstr>
      <vt:lpstr>Things to be remembered</vt:lpstr>
      <vt:lpstr>Leading and Trailing Underscore https://dbader.org/blog/meaning-of-underscores-in-python </vt:lpstr>
      <vt:lpstr>PowerPoint Presentation</vt:lpstr>
      <vt:lpstr>PowerPoint Presentation</vt:lpstr>
      <vt:lpstr>Reference </vt:lpstr>
      <vt:lpstr>Reference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dc:creator>Sathees Kumar M D</dc:creator>
  <cp:lastModifiedBy>Sathees Kumar M D</cp:lastModifiedBy>
  <cp:revision>19</cp:revision>
  <dcterms:created xsi:type="dcterms:W3CDTF">2019-05-17T09:58:15Z</dcterms:created>
  <dcterms:modified xsi:type="dcterms:W3CDTF">2019-05-21T11:46:48Z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iteId">
    <vt:lpwstr>bea78b3c-4cdb-4130-854a-1d193232e5f4</vt:lpwstr>
  </property>
  <property fmtid="{D5CDD505-2E9C-101B-9397-08002B2CF9AE}" pid="4" name="MSIP_Label_0633b888-ae0d-4341-a75f-06e04137d755_Owner">
    <vt:lpwstr>satheesk@juniper.net</vt:lpwstr>
  </property>
  <property fmtid="{D5CDD505-2E9C-101B-9397-08002B2CF9AE}" pid="5" name="MSIP_Label_0633b888-ae0d-4341-a75f-06e04137d755_SetDate">
    <vt:lpwstr>2019-05-17T09:59:15.5003349Z</vt:lpwstr>
  </property>
  <property fmtid="{D5CDD505-2E9C-101B-9397-08002B2CF9AE}" pid="6" name="MSIP_Label_0633b888-ae0d-4341-a75f-06e04137d755_Name">
    <vt:lpwstr>Juniper Internal</vt:lpwstr>
  </property>
  <property fmtid="{D5CDD505-2E9C-101B-9397-08002B2CF9AE}" pid="7" name="MSIP_Label_0633b888-ae0d-4341-a75f-06e04137d755_Application">
    <vt:lpwstr>Microsoft Azure Information Protection</vt:lpwstr>
  </property>
  <property fmtid="{D5CDD505-2E9C-101B-9397-08002B2CF9AE}" pid="8" name="MSIP_Label_0633b888-ae0d-4341-a75f-06e04137d755_Extended_MSFT_Method">
    <vt:lpwstr>Automatic</vt:lpwstr>
  </property>
  <property fmtid="{D5CDD505-2E9C-101B-9397-08002B2CF9AE}" pid="9" name="Sensitivity">
    <vt:lpwstr>Juniper Internal</vt:lpwstr>
  </property>
</Properties>
</file>