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6208"/>
  </p:normalViewPr>
  <p:slideViewPr>
    <p:cSldViewPr snapToGrid="0" snapToObjects="1">
      <p:cViewPr varScale="1">
        <p:scale>
          <a:sx n="117" d="100"/>
          <a:sy n="117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8679-AC38-4645-A901-72B02911F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E00C4-773A-0849-98C3-4183F954C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990C-255C-094C-8536-C55D5C3E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51B1-10C0-B245-860A-BD2D8B9A9C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A8CA-A4B0-8D4B-B0A6-7C11B618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F77A9-B69B-674F-A776-2C80F03E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396C-66DE-9A45-BCF4-D0012FD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E5A0-BBA7-BD4D-AE3D-ED30A170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1AFE7-739C-1242-9C43-2630F64E8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E769-5AC1-F840-9881-620C8C0E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51B1-10C0-B245-860A-BD2D8B9A9C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942E-48DA-A749-BF4B-D1D879AE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BE19-AC41-4B45-A729-0F5A0E44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396C-66DE-9A45-BCF4-D0012FD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7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4C1CC-C906-AF42-A751-34C7FFE78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118A7-F1FA-6249-9F4B-907178E4C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FD1A-540D-A24E-95CF-2A61BA3A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51B1-10C0-B245-860A-BD2D8B9A9C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3A46C-187C-3441-BBAD-62FC299E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F97B4-FD3C-D146-83DF-4A8E8AEF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396C-66DE-9A45-BCF4-D0012FD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4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E5F6-954D-CA4B-9A7C-2F8F7F04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622C-7323-2244-8B4F-28863D4D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37FCC-CA2B-0242-B011-F3BE2B61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51B1-10C0-B245-860A-BD2D8B9A9C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914DF-4565-F045-B213-FEC75778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4F7B8-E9F7-3449-9D34-AF1228BB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396C-66DE-9A45-BCF4-D0012FD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5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7838-B4EA-EB4E-AD68-826A6BDF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18E51-84B8-A94A-8792-70B6945DE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3419-7D84-E040-800E-BD0A9F9E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51B1-10C0-B245-860A-BD2D8B9A9C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0301D-9FA4-A94D-A869-1D90A278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BB95-5DB9-EE48-AF33-816C1132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396C-66DE-9A45-BCF4-D0012FD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5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C08C-086B-3A48-8227-5E91219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CBC3-D6D2-844F-8DB2-CFF8EFE13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56548-C742-3B4A-8B20-9EFD8149A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5BE4B-AD13-A64D-A712-381EAAB6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51B1-10C0-B245-860A-BD2D8B9A9C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598F6-9E1A-6241-ADE9-11AB6E2A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B59DA-AD67-9F4E-AA72-588A48A1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396C-66DE-9A45-BCF4-D0012FD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8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759F-C5E1-E04A-8F4E-ED1FEE88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3BD3-2EF3-F44C-A549-FFB089E0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8D85-5466-9248-AF5A-D0343E3CC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A1878-9622-C24E-ACF4-844E05369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06464-D5AE-F248-8C35-0042D1FC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74923-389B-1240-8A0B-7AE6395E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51B1-10C0-B245-860A-BD2D8B9A9C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97B5B-8C74-EB4D-BBCC-BD1788DF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43CE-A68E-564B-AD85-E1941C7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396C-66DE-9A45-BCF4-D0012FD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B706-EC7B-1A40-91CA-22E5BF79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67674-807E-0A43-AFA8-02312F11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51B1-10C0-B245-860A-BD2D8B9A9C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38C19-DAE6-7642-A527-8852F91D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70B7B-4E41-2746-AF65-F9CEB5BF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396C-66DE-9A45-BCF4-D0012FD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3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17932-976B-9846-98E8-5DBE09A8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51B1-10C0-B245-860A-BD2D8B9A9C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CF681-C25F-F54B-BDCC-EC25F46F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F82C1-C993-1B42-A48D-1C22BB0E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396C-66DE-9A45-BCF4-D0012FD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CB10-39AF-1143-8B05-26BD2DBD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64B7-D01B-4847-BB0A-959F482F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2307D-3D6D-E14D-AB34-A12749627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FB9D6-4D70-BC4F-A7EF-915369DF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51B1-10C0-B245-860A-BD2D8B9A9C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A42C-AEAD-774A-A7E3-BDD974B9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EE7A6-8424-D449-81F1-EDB2E85C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396C-66DE-9A45-BCF4-D0012FD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5FC1-E839-004B-A1AB-3504836B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A983F-737A-5046-996B-DC2913B9E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8A3DB-FD4E-2B41-B869-D3ECB7D25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8A128-5B5F-4F45-84A3-EA55367B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51B1-10C0-B245-860A-BD2D8B9A9C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B215B-0D7A-CF45-B976-A43CD2A2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B30DC-12B1-E54D-B33F-11D328C4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396C-66DE-9A45-BCF4-D0012FD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2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42FC8-2822-224D-962B-5FC513E2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AAE33-5386-BF4C-98D0-05BFB563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C240-FF80-7740-9EA1-3C65612B0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51B1-10C0-B245-860A-BD2D8B9A9C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D0EC-99A6-2548-88D4-290991A3F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B1E9-AFA2-8048-B63A-D9E05E34E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2396C-66DE-9A45-BCF4-D0012FD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1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B27EFAD-D920-0844-B606-2516497E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75" y="692603"/>
            <a:ext cx="5937432" cy="569050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BD3DB55-02BE-8B4D-B4CC-E6E2D1750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279" y="318406"/>
            <a:ext cx="2527526" cy="64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0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scheuerl</dc:creator>
  <cp:lastModifiedBy>scheuerl</cp:lastModifiedBy>
  <cp:revision>1</cp:revision>
  <dcterms:created xsi:type="dcterms:W3CDTF">2021-10-21T12:57:18Z</dcterms:created>
  <dcterms:modified xsi:type="dcterms:W3CDTF">2021-10-21T12:59:39Z</dcterms:modified>
</cp:coreProperties>
</file>