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hivo Black" charset="1" panose="020B0A03020202020B04"/>
      <p:regular r:id="rId12"/>
    </p:embeddedFont>
    <p:embeddedFont>
      <p:font typeface="Red Hat Display" charset="1" panose="02010503040201060303"/>
      <p:regular r:id="rId13"/>
    </p:embeddedFont>
    <p:embeddedFont>
      <p:font typeface="Red Hat Display Bold" charset="1" panose="0201080304020106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58312"/>
            <a:ext cx="11695306" cy="165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Lost Link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125" y="6196933"/>
            <a:ext cx="7302211" cy="74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Presented by </a:t>
            </a:r>
            <a:r>
              <a:rPr lang="en-US" b="true" sz="4373">
                <a:solidFill>
                  <a:srgbClr val="F4F4ED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Code Bloded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-1542318">
            <a:off x="13654428" y="800321"/>
            <a:ext cx="7674102" cy="8229600"/>
          </a:xfrm>
          <a:custGeom>
            <a:avLst/>
            <a:gdLst/>
            <a:ahLst/>
            <a:cxnLst/>
            <a:rect r="r" b="b" t="t" l="l"/>
            <a:pathLst>
              <a:path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3163" y="477497"/>
            <a:ext cx="14776329" cy="135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2"/>
              </a:lnSpc>
            </a:pPr>
            <a:r>
              <a:rPr lang="en-US" sz="1063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9542" y="1983949"/>
            <a:ext cx="16668916" cy="754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🔍 No centralized platform for reporting or finding lost items in colleges, hostels, or public places.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🧾 Traditional methods (notice boards, word of mouth) are slow, inefficient, and easily ignored.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📱 No digital traceability of reported or found items—people can't search or get notified.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🔒 No user authentication, leading to unreliable information or spam in existing informal systems.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📦 Lost valuable items (like phones, ID cards, chargers) cause stress, security risks, and financial loss.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🧑‍🤝‍🧑 Lack of direct communication between finder and owner, delaying or preventing recovery.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📊 Poor record-keeping of lost/found items makes it hard to track trends or repeated issues.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542318">
            <a:off x="13111592" y="-1264346"/>
            <a:ext cx="7674102" cy="8229600"/>
          </a:xfrm>
          <a:custGeom>
            <a:avLst/>
            <a:gdLst/>
            <a:ahLst/>
            <a:cxnLst/>
            <a:rect r="r" b="b" t="t" l="l"/>
            <a:pathLst>
              <a:path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734" y="1860929"/>
            <a:ext cx="17234067" cy="117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vision and 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3734" y="4260079"/>
            <a:ext cx="15584159" cy="429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7568" indent="-458784" lvl="1">
              <a:lnSpc>
                <a:spcPts val="5737"/>
              </a:lnSpc>
              <a:buFont typeface="Arial"/>
              <a:buChar char="•"/>
            </a:pPr>
            <a:r>
              <a:rPr lang="en-US" sz="4249" spc="254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is a website that helps people find or report </a:t>
            </a:r>
          </a:p>
          <a:p>
            <a:pPr algn="l">
              <a:lnSpc>
                <a:spcPts val="5737"/>
              </a:lnSpc>
            </a:pPr>
            <a:r>
              <a:rPr lang="en-US" sz="4249" spc="254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  lost items.</a:t>
            </a:r>
          </a:p>
          <a:p>
            <a:pPr algn="l">
              <a:lnSpc>
                <a:spcPts val="5737"/>
              </a:lnSpc>
            </a:pPr>
          </a:p>
          <a:p>
            <a:pPr algn="l" marL="917568" indent="-458784" lvl="1">
              <a:lnSpc>
                <a:spcPts val="5737"/>
              </a:lnSpc>
              <a:buFont typeface="Arial"/>
              <a:buChar char="•"/>
            </a:pPr>
            <a:r>
              <a:rPr lang="en-US" sz="4249" spc="254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Just like a notice board, but online – anyone can post    if they’ve found an item so that the person who lost it  can see and contact them.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00433" y="8222333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524" y="382048"/>
            <a:ext cx="7937903" cy="2905542"/>
            <a:chOff x="0" y="0"/>
            <a:chExt cx="10583871" cy="38740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583871" cy="3874055"/>
              <a:chOff x="0" y="0"/>
              <a:chExt cx="2342659" cy="85749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9506" y="0"/>
                    </a:moveTo>
                    <a:lnTo>
                      <a:pt x="2323152" y="0"/>
                    </a:lnTo>
                    <a:cubicBezTo>
                      <a:pt x="2328326" y="0"/>
                      <a:pt x="2333287" y="2055"/>
                      <a:pt x="2336945" y="5713"/>
                    </a:cubicBezTo>
                    <a:cubicBezTo>
                      <a:pt x="2340603" y="9371"/>
                      <a:pt x="2342659" y="14333"/>
                      <a:pt x="2342659" y="19506"/>
                    </a:cubicBezTo>
                    <a:lnTo>
                      <a:pt x="2342659" y="837986"/>
                    </a:lnTo>
                    <a:cubicBezTo>
                      <a:pt x="2342659" y="843160"/>
                      <a:pt x="2340603" y="848121"/>
                      <a:pt x="2336945" y="851779"/>
                    </a:cubicBezTo>
                    <a:cubicBezTo>
                      <a:pt x="2333287" y="855437"/>
                      <a:pt x="2328326" y="857492"/>
                      <a:pt x="2323152" y="857492"/>
                    </a:cubicBezTo>
                    <a:lnTo>
                      <a:pt x="19506" y="857492"/>
                    </a:lnTo>
                    <a:cubicBezTo>
                      <a:pt x="14333" y="857492"/>
                      <a:pt x="9371" y="855437"/>
                      <a:pt x="5713" y="851779"/>
                    </a:cubicBezTo>
                    <a:cubicBezTo>
                      <a:pt x="2055" y="848121"/>
                      <a:pt x="0" y="843160"/>
                      <a:pt x="0" y="837986"/>
                    </a:cubicBezTo>
                    <a:lnTo>
                      <a:pt x="0" y="19506"/>
                    </a:lnTo>
                    <a:cubicBezTo>
                      <a:pt x="0" y="14333"/>
                      <a:pt x="2055" y="9371"/>
                      <a:pt x="5713" y="5713"/>
                    </a:cubicBezTo>
                    <a:cubicBezTo>
                      <a:pt x="9371" y="2055"/>
                      <a:pt x="14333" y="0"/>
                      <a:pt x="1950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anchor="ctr" rtlCol="false" tIns="57622" lIns="57622" bIns="57622" rIns="57622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780676" y="1217969"/>
              <a:ext cx="2388008" cy="1638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11"/>
                </a:lnSpc>
              </a:pPr>
              <a:r>
                <a:rPr lang="en-US" sz="9074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392949" y="1018745"/>
              <a:ext cx="6249431" cy="1908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898"/>
                </a:lnSpc>
                <a:spcBef>
                  <a:spcPct val="0"/>
                </a:spcBef>
              </a:pPr>
              <a:r>
                <a:rPr lang="en-US" sz="2888" spc="46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Help students or people on campus find their lost phones, bags, ID cards, etc.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82163" y="3690729"/>
            <a:ext cx="7937903" cy="2905542"/>
            <a:chOff x="0" y="0"/>
            <a:chExt cx="10583871" cy="387405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583871" cy="3874055"/>
              <a:chOff x="0" y="0"/>
              <a:chExt cx="2342659" cy="85749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9506" y="0"/>
                    </a:moveTo>
                    <a:lnTo>
                      <a:pt x="2323152" y="0"/>
                    </a:lnTo>
                    <a:cubicBezTo>
                      <a:pt x="2328326" y="0"/>
                      <a:pt x="2333287" y="2055"/>
                      <a:pt x="2336945" y="5713"/>
                    </a:cubicBezTo>
                    <a:cubicBezTo>
                      <a:pt x="2340603" y="9371"/>
                      <a:pt x="2342659" y="14333"/>
                      <a:pt x="2342659" y="19506"/>
                    </a:cubicBezTo>
                    <a:lnTo>
                      <a:pt x="2342659" y="837986"/>
                    </a:lnTo>
                    <a:cubicBezTo>
                      <a:pt x="2342659" y="843160"/>
                      <a:pt x="2340603" y="848121"/>
                      <a:pt x="2336945" y="851779"/>
                    </a:cubicBezTo>
                    <a:cubicBezTo>
                      <a:pt x="2333287" y="855437"/>
                      <a:pt x="2328326" y="857492"/>
                      <a:pt x="2323152" y="857492"/>
                    </a:cubicBezTo>
                    <a:lnTo>
                      <a:pt x="19506" y="857492"/>
                    </a:lnTo>
                    <a:cubicBezTo>
                      <a:pt x="14333" y="857492"/>
                      <a:pt x="9371" y="855437"/>
                      <a:pt x="5713" y="851779"/>
                    </a:cubicBezTo>
                    <a:cubicBezTo>
                      <a:pt x="2055" y="848121"/>
                      <a:pt x="0" y="843160"/>
                      <a:pt x="0" y="837986"/>
                    </a:cubicBezTo>
                    <a:lnTo>
                      <a:pt x="0" y="19506"/>
                    </a:lnTo>
                    <a:cubicBezTo>
                      <a:pt x="0" y="14333"/>
                      <a:pt x="2055" y="9371"/>
                      <a:pt x="5713" y="5713"/>
                    </a:cubicBezTo>
                    <a:cubicBezTo>
                      <a:pt x="9371" y="2055"/>
                      <a:pt x="14333" y="0"/>
                      <a:pt x="1950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anchor="ctr" rtlCol="false" tIns="57622" lIns="57622" bIns="57622" rIns="57622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80676" y="1217969"/>
              <a:ext cx="2388008" cy="1638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11"/>
                </a:lnSpc>
              </a:pPr>
              <a:r>
                <a:rPr lang="en-US" sz="9074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392949" y="1018745"/>
              <a:ext cx="6249431" cy="1260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898"/>
                </a:lnSpc>
                <a:spcBef>
                  <a:spcPct val="0"/>
                </a:spcBef>
              </a:pPr>
              <a:r>
                <a:rPr lang="en-US" sz="2888" spc="46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Let someone who found something report it easily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51115" y="7041288"/>
            <a:ext cx="7937903" cy="2905542"/>
            <a:chOff x="0" y="0"/>
            <a:chExt cx="10583871" cy="387405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0583871" cy="3874055"/>
              <a:chOff x="0" y="0"/>
              <a:chExt cx="2342659" cy="85749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342659" cy="857492"/>
              </a:xfrm>
              <a:custGeom>
                <a:avLst/>
                <a:gdLst/>
                <a:ahLst/>
                <a:cxnLst/>
                <a:rect r="r" b="b" t="t" l="l"/>
                <a:pathLst>
                  <a:path h="857492" w="2342659">
                    <a:moveTo>
                      <a:pt x="19506" y="0"/>
                    </a:moveTo>
                    <a:lnTo>
                      <a:pt x="2323152" y="0"/>
                    </a:lnTo>
                    <a:cubicBezTo>
                      <a:pt x="2328326" y="0"/>
                      <a:pt x="2333287" y="2055"/>
                      <a:pt x="2336945" y="5713"/>
                    </a:cubicBezTo>
                    <a:cubicBezTo>
                      <a:pt x="2340603" y="9371"/>
                      <a:pt x="2342659" y="14333"/>
                      <a:pt x="2342659" y="19506"/>
                    </a:cubicBezTo>
                    <a:lnTo>
                      <a:pt x="2342659" y="837986"/>
                    </a:lnTo>
                    <a:cubicBezTo>
                      <a:pt x="2342659" y="843160"/>
                      <a:pt x="2340603" y="848121"/>
                      <a:pt x="2336945" y="851779"/>
                    </a:cubicBezTo>
                    <a:cubicBezTo>
                      <a:pt x="2333287" y="855437"/>
                      <a:pt x="2328326" y="857492"/>
                      <a:pt x="2323152" y="857492"/>
                    </a:cubicBezTo>
                    <a:lnTo>
                      <a:pt x="19506" y="857492"/>
                    </a:lnTo>
                    <a:cubicBezTo>
                      <a:pt x="14333" y="857492"/>
                      <a:pt x="9371" y="855437"/>
                      <a:pt x="5713" y="851779"/>
                    </a:cubicBezTo>
                    <a:cubicBezTo>
                      <a:pt x="2055" y="848121"/>
                      <a:pt x="0" y="843160"/>
                      <a:pt x="0" y="837986"/>
                    </a:cubicBezTo>
                    <a:lnTo>
                      <a:pt x="0" y="19506"/>
                    </a:lnTo>
                    <a:cubicBezTo>
                      <a:pt x="0" y="14333"/>
                      <a:pt x="2055" y="9371"/>
                      <a:pt x="5713" y="5713"/>
                    </a:cubicBezTo>
                    <a:cubicBezTo>
                      <a:pt x="9371" y="2055"/>
                      <a:pt x="14333" y="0"/>
                      <a:pt x="1950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anchor="ctr" rtlCol="false" tIns="57622" lIns="57622" bIns="57622" rIns="57622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780676" y="1217969"/>
              <a:ext cx="2388008" cy="1638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711"/>
                </a:lnSpc>
              </a:pPr>
              <a:r>
                <a:rPr lang="en-US" sz="9074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392949" y="1018745"/>
              <a:ext cx="6249431" cy="187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79"/>
                </a:lnSpc>
              </a:pPr>
              <a:r>
                <a:rPr lang="en-US" sz="2799" spc="44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Keep everything organized in one place</a:t>
              </a:r>
            </a:p>
            <a:p>
              <a:pPr algn="just" marL="0" indent="0" lvl="0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9642" y="2790231"/>
            <a:ext cx="9413076" cy="4706538"/>
          </a:xfrm>
          <a:custGeom>
            <a:avLst/>
            <a:gdLst/>
            <a:ahLst/>
            <a:cxnLst/>
            <a:rect r="r" b="b" t="t" l="l"/>
            <a:pathLst>
              <a:path h="4706538" w="9413076">
                <a:moveTo>
                  <a:pt x="0" y="0"/>
                </a:moveTo>
                <a:lnTo>
                  <a:pt x="9413077" y="0"/>
                </a:lnTo>
                <a:lnTo>
                  <a:pt x="9413077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24567" y="733314"/>
            <a:ext cx="12783226" cy="117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21283" y="4682588"/>
            <a:ext cx="9245435" cy="176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End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435729">
            <a:off x="-3241105" y="-2477065"/>
            <a:ext cx="7951775" cy="8527373"/>
          </a:xfrm>
          <a:custGeom>
            <a:avLst/>
            <a:gdLst/>
            <a:ahLst/>
            <a:cxnLst/>
            <a:rect r="r" b="b" t="t" l="l"/>
            <a:pathLst>
              <a:path h="8527373" w="7951775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DAGuQlUFdXI</dc:identifier>
  <dcterms:modified xsi:type="dcterms:W3CDTF">2011-08-01T06:04:30Z</dcterms:modified>
  <cp:revision>1</cp:revision>
  <dc:title>Lost Link</dc:title>
</cp:coreProperties>
</file>