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19" autoAdjust="0"/>
  </p:normalViewPr>
  <p:slideViewPr>
    <p:cSldViewPr snapToGrid="0">
      <p:cViewPr varScale="1">
        <p:scale>
          <a:sx n="52" d="100"/>
          <a:sy n="52" d="100"/>
        </p:scale>
        <p:origin x="45" y="12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Python project-</a:t>
            </a:r>
            <a:r>
              <a:rPr lang="en-US" sz="4400" dirty="0" err="1">
                <a:solidFill>
                  <a:schemeClr val="tx1"/>
                </a:solidFill>
              </a:rPr>
              <a:t>i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11712"/>
            <a:ext cx="4775075" cy="107118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i="1" u="sng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ATTENDANCE SYSTEM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MOHAMMAD SHAHVEZ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500124132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404463-B62A-A393-0B49-3729369C672A}"/>
              </a:ext>
            </a:extLst>
          </p:cNvPr>
          <p:cNvSpPr txBox="1"/>
          <p:nvPr/>
        </p:nvSpPr>
        <p:spPr>
          <a:xfrm>
            <a:off x="1289674" y="1310816"/>
            <a:ext cx="937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Code Overview: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File and Data Handling:</a:t>
            </a:r>
          </a:p>
          <a:p>
            <a:r>
              <a:rPr lang="en-IN" sz="2400" dirty="0"/>
              <a:t>The program utilizes text files (totnumb.txt, namet.txt, attennum.txt, debarlist.txt) to store and manage student information and attendance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Menu-Driven User Interface:</a:t>
            </a:r>
          </a:p>
          <a:p>
            <a:r>
              <a:rPr lang="en-IN" sz="2400" dirty="0"/>
              <a:t>The main menu presents options for different functionalities like adding names, marking attendance, viewing attendance, generating a debar list, plotting attendance, and exiting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D76B-96F5-97C3-0B1A-1582A08A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7048"/>
            <a:ext cx="10058400" cy="539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Functions:</a:t>
            </a:r>
          </a:p>
          <a:p>
            <a:pPr marL="0" indent="0">
              <a:buNone/>
            </a:pPr>
            <a:r>
              <a:rPr lang="en-US" sz="2400" dirty="0"/>
              <a:t>1:-</a:t>
            </a:r>
            <a:r>
              <a:rPr lang="en-US" sz="2400" dirty="0" err="1"/>
              <a:t>add_names</a:t>
            </a:r>
            <a:r>
              <a:rPr lang="en-US" sz="2400" dirty="0"/>
              <a:t>():</a:t>
            </a:r>
          </a:p>
          <a:p>
            <a:r>
              <a:rPr lang="en-US" sz="2400" dirty="0"/>
              <a:t>Adds a student's name and SAP ID to namet.txt and initializes their attendance as 0 in attennum.txt.</a:t>
            </a:r>
          </a:p>
          <a:p>
            <a:r>
              <a:rPr lang="en-US" sz="2400" dirty="0"/>
              <a:t>If the required text files (totnumb.txt) don't exist, they are created and initialized.</a:t>
            </a:r>
          </a:p>
          <a:p>
            <a:pPr marL="0" indent="0">
              <a:buNone/>
            </a:pPr>
            <a:r>
              <a:rPr lang="en-US" sz="2400" dirty="0"/>
              <a:t>2:-</a:t>
            </a:r>
            <a:r>
              <a:rPr lang="en-US" sz="2400" dirty="0" err="1"/>
              <a:t>search_names</a:t>
            </a:r>
            <a:r>
              <a:rPr lang="en-US" sz="2400" dirty="0"/>
              <a:t>():</a:t>
            </a:r>
          </a:p>
          <a:p>
            <a:r>
              <a:rPr lang="en-US" sz="2400" dirty="0"/>
              <a:t>Searches for a student's name or SAP ID within namet.txt and retrieves their attendance details from attennum.txt.</a:t>
            </a:r>
          </a:p>
          <a:p>
            <a:r>
              <a:rPr lang="en-US" sz="2400" dirty="0"/>
              <a:t>Displays the student's name, SAP ID, and attendance status relative to the total number of students.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86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949CD-A7F7-0CCD-1342-7E1F7D8A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6538"/>
            <a:ext cx="10058400" cy="540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3:-</a:t>
            </a:r>
            <a:r>
              <a:rPr lang="en-US" sz="2400" dirty="0" err="1"/>
              <a:t>mark_att</a:t>
            </a:r>
            <a:r>
              <a:rPr lang="en-US" sz="2400" dirty="0"/>
              <a:t>():</a:t>
            </a:r>
          </a:p>
          <a:p>
            <a:r>
              <a:rPr lang="en-US" sz="2400" dirty="0"/>
              <a:t>Increases the attendance count for each student based on user input ('P' for Present, 'A' for Absent).</a:t>
            </a:r>
          </a:p>
          <a:p>
            <a:r>
              <a:rPr lang="en-US" sz="2400" dirty="0"/>
              <a:t>Updates the attendance data in attennum.txt.</a:t>
            </a:r>
          </a:p>
          <a:p>
            <a:pPr marL="0" indent="0">
              <a:buNone/>
            </a:pPr>
            <a:r>
              <a:rPr lang="en-US" sz="2400" dirty="0"/>
              <a:t>4:-</a:t>
            </a:r>
            <a:r>
              <a:rPr lang="en-US" sz="2400" dirty="0" err="1"/>
              <a:t>debarlist</a:t>
            </a:r>
            <a:r>
              <a:rPr lang="en-US" sz="2400" dirty="0"/>
              <a:t>():</a:t>
            </a:r>
          </a:p>
          <a:p>
            <a:r>
              <a:rPr lang="en-US" sz="2400" dirty="0"/>
              <a:t>Generates a debar list of students whose attendance percentage is below 75%.</a:t>
            </a:r>
          </a:p>
          <a:p>
            <a:r>
              <a:rPr lang="en-US" sz="2400" dirty="0"/>
              <a:t>Calculates and checks attendance percentages against the total number of students (totnumb.txt).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647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60358-0112-3DE8-D3F5-87F0BA10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83" y="610651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plot_attendance</a:t>
            </a:r>
            <a:r>
              <a:rPr lang="en-US" sz="2400" dirty="0"/>
              <a:t>():</a:t>
            </a:r>
          </a:p>
          <a:p>
            <a:r>
              <a:rPr lang="en-US" sz="2400" dirty="0"/>
              <a:t>Utilizes Matplotlib to plot a bar graph comparing individual student attendance against the total number of students.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205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11214-02FB-76E6-DC8E-AA9F6FA6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1131"/>
            <a:ext cx="10058400" cy="49332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Exception Handling:</a:t>
            </a:r>
          </a:p>
          <a:p>
            <a:r>
              <a:rPr lang="en-US" dirty="0"/>
              <a:t>Error </a:t>
            </a:r>
            <a:r>
              <a:rPr lang="en-US" dirty="0" err="1"/>
              <a:t>Handling:Various</a:t>
            </a:r>
            <a:r>
              <a:rPr lang="en-US" dirty="0"/>
              <a:t> try-except blocks handle exceptions during file operations and other functionalities, displaying error messages when issues occur.</a:t>
            </a:r>
          </a:p>
          <a:p>
            <a:pPr marL="0" indent="0">
              <a:buNone/>
            </a:pPr>
            <a:r>
              <a:rPr lang="en-US" dirty="0"/>
              <a:t>Main Execution:</a:t>
            </a:r>
          </a:p>
          <a:p>
            <a:r>
              <a:rPr lang="en-US" dirty="0"/>
              <a:t>Main Loop (if _name_ == '_main_'):Continuously displays the main menu and prompts the user for options until the user chooses to exit (choice == '6’).</a:t>
            </a:r>
          </a:p>
          <a:p>
            <a:r>
              <a:rPr lang="en-US" dirty="0"/>
              <a:t>User </a:t>
            </a:r>
            <a:r>
              <a:rPr lang="en-US" dirty="0" err="1"/>
              <a:t>Interaction:User</a:t>
            </a:r>
            <a:r>
              <a:rPr lang="en-US" dirty="0"/>
              <a:t> </a:t>
            </a:r>
            <a:r>
              <a:rPr lang="en-US" dirty="0" err="1"/>
              <a:t>Input:The</a:t>
            </a:r>
            <a:r>
              <a:rPr lang="en-US" dirty="0"/>
              <a:t> program uses input() to receive user inputs such as names, SAP IDs, attendance marks, and menu selections.</a:t>
            </a:r>
          </a:p>
          <a:p>
            <a:pPr marL="0" indent="0">
              <a:buNone/>
            </a:pPr>
            <a:r>
              <a:rPr lang="en-US" dirty="0"/>
              <a:t>Visualization:</a:t>
            </a:r>
          </a:p>
          <a:p>
            <a:r>
              <a:rPr lang="en-US" dirty="0"/>
              <a:t>Plotting </a:t>
            </a:r>
            <a:r>
              <a:rPr lang="en-US" dirty="0" err="1"/>
              <a:t>Attendance:The</a:t>
            </a:r>
            <a:r>
              <a:rPr lang="en-US" dirty="0"/>
              <a:t> </a:t>
            </a:r>
            <a:r>
              <a:rPr lang="en-US" dirty="0" err="1"/>
              <a:t>plot_attendance</a:t>
            </a:r>
            <a:r>
              <a:rPr lang="en-US" dirty="0"/>
              <a:t>() function visualizes attendance data using Matplotlib, showing a comparison between individual student attendance and total attendance.</a:t>
            </a:r>
          </a:p>
          <a:p>
            <a:pPr marL="0" indent="0">
              <a:buNone/>
            </a:pPr>
            <a:r>
              <a:rPr lang="en-US" dirty="0"/>
              <a:t>Overall Structure and Logic:</a:t>
            </a:r>
          </a:p>
          <a:p>
            <a:r>
              <a:rPr lang="en-US" dirty="0"/>
              <a:t>Modular </a:t>
            </a:r>
            <a:r>
              <a:rPr lang="en-US" dirty="0" err="1"/>
              <a:t>Approach:Functions</a:t>
            </a:r>
            <a:r>
              <a:rPr lang="en-US" dirty="0"/>
              <a:t> are modularized to handle specific tasks like adding names, marking attendance, searching, generating lists, and plotting data.</a:t>
            </a:r>
          </a:p>
          <a:p>
            <a:pPr marL="0" indent="0">
              <a:buNone/>
            </a:pPr>
            <a:r>
              <a:rPr lang="en-US" dirty="0"/>
              <a:t>Data Consistency:</a:t>
            </a:r>
          </a:p>
          <a:p>
            <a:r>
              <a:rPr lang="en-US" dirty="0"/>
              <a:t>Data between student names, SAP IDs, and attendance records (namet.txt, attennum.txt) is managed and updated in tandem to maintain 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3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B4A4-62C0-68D8-C672-3F8C66DA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00141"/>
            <a:ext cx="10058400" cy="38496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Improvements and Considerations:</a:t>
            </a:r>
          </a:p>
          <a:p>
            <a:pPr marL="0" indent="0">
              <a:buNone/>
            </a:pPr>
            <a:r>
              <a:rPr lang="en-US" dirty="0"/>
              <a:t>Scalability:</a:t>
            </a:r>
          </a:p>
          <a:p>
            <a:r>
              <a:rPr lang="en-US" dirty="0"/>
              <a:t>The system should handle larger datasets efficiently, considering potential scalability and performance </a:t>
            </a:r>
            <a:r>
              <a:rPr lang="en-US" dirty="0" err="1"/>
              <a:t>issues.I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nput</a:t>
            </a:r>
            <a:r>
              <a:rPr lang="en-US" dirty="0"/>
              <a:t> Validation:</a:t>
            </a:r>
          </a:p>
          <a:p>
            <a:r>
              <a:rPr lang="en-US" dirty="0"/>
              <a:t>More robust input validation could be implemented to ensure user inputs are correctly formatted and processed.</a:t>
            </a:r>
          </a:p>
          <a:p>
            <a:pPr marL="0" indent="0">
              <a:buNone/>
            </a:pPr>
            <a:r>
              <a:rPr lang="en-US" dirty="0"/>
              <a:t>Code Comments:</a:t>
            </a:r>
          </a:p>
          <a:p>
            <a:r>
              <a:rPr lang="en-US" dirty="0"/>
              <a:t>Additional comments within the code could improve readability and understanding, explaining the purpose and functionality of specific sections.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This code demonstrates a simple attendance management system using file operations and basic user interaction, with functionalities to manage student data, mark attendance, and visualize attendance statistics.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18271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{1F2CC02D-97CA-4B27-B8C5-8CC80268D3A3}tf56219246_win32</Template>
  <TotalTime>22</TotalTime>
  <Words>548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Bahnschrift Light Condensed</vt:lpstr>
      <vt:lpstr>Garamond</vt:lpstr>
      <vt:lpstr>Wingdings</vt:lpstr>
      <vt:lpstr>SavonVTI</vt:lpstr>
      <vt:lpstr>Python project-i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project-i</dc:title>
  <dc:creator>Mohammad Shahvez</dc:creator>
  <cp:lastModifiedBy>Mohammad Shahvez</cp:lastModifiedBy>
  <cp:revision>1</cp:revision>
  <dcterms:created xsi:type="dcterms:W3CDTF">2024-04-22T17:31:10Z</dcterms:created>
  <dcterms:modified xsi:type="dcterms:W3CDTF">2024-04-22T17:54:07Z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