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3" autoAdjust="0"/>
    <p:restoredTop sz="94375" autoAdjust="0"/>
  </p:normalViewPr>
  <p:slideViewPr>
    <p:cSldViewPr snapToGrid="0">
      <p:cViewPr>
        <p:scale>
          <a:sx n="75" d="100"/>
          <a:sy n="75" d="100"/>
        </p:scale>
        <p:origin x="-322" y="6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8A4A2-F51E-766B-32E1-59750F630F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998970-E632-BEF9-EA21-92FD6BA107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94FCDA-7EB6-0BF3-E4DF-A543E4C090FF}"/>
              </a:ext>
            </a:extLst>
          </p:cNvPr>
          <p:cNvSpPr>
            <a:spLocks noGrp="1"/>
          </p:cNvSpPr>
          <p:nvPr>
            <p:ph type="dt" sz="half" idx="10"/>
          </p:nvPr>
        </p:nvSpPr>
        <p:spPr/>
        <p:txBody>
          <a:bodyPr/>
          <a:lstStyle/>
          <a:p>
            <a:fld id="{0DF190D9-FFA4-4470-8178-7BE25E1B64BF}" type="datetimeFigureOut">
              <a:rPr lang="en-IN" smtClean="0"/>
              <a:t>22-04-2024</a:t>
            </a:fld>
            <a:endParaRPr lang="en-IN"/>
          </a:p>
        </p:txBody>
      </p:sp>
      <p:sp>
        <p:nvSpPr>
          <p:cNvPr id="5" name="Footer Placeholder 4">
            <a:extLst>
              <a:ext uri="{FF2B5EF4-FFF2-40B4-BE49-F238E27FC236}">
                <a16:creationId xmlns:a16="http://schemas.microsoft.com/office/drawing/2014/main" id="{F3EE6F76-9D55-50E8-1946-1D5F93B9E7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1A9BB8-CD85-6D49-3826-201443865693}"/>
              </a:ext>
            </a:extLst>
          </p:cNvPr>
          <p:cNvSpPr>
            <a:spLocks noGrp="1"/>
          </p:cNvSpPr>
          <p:nvPr>
            <p:ph type="sldNum" sz="quarter" idx="12"/>
          </p:nvPr>
        </p:nvSpPr>
        <p:spPr/>
        <p:txBody>
          <a:bodyPr/>
          <a:lstStyle/>
          <a:p>
            <a:fld id="{E4E5FA4C-3BD8-4EE6-A53B-BBD6C780D710}" type="slidenum">
              <a:rPr lang="en-IN" smtClean="0"/>
              <a:t>‹#›</a:t>
            </a:fld>
            <a:endParaRPr lang="en-IN"/>
          </a:p>
        </p:txBody>
      </p:sp>
    </p:spTree>
    <p:extLst>
      <p:ext uri="{BB962C8B-B14F-4D97-AF65-F5344CB8AC3E}">
        <p14:creationId xmlns:p14="http://schemas.microsoft.com/office/powerpoint/2010/main" val="2784540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CE011-D272-39E8-5617-A9E8D8F114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04D933-AD72-C525-CCDB-316775950F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00D941-44CF-C73C-3479-171B201EBA65}"/>
              </a:ext>
            </a:extLst>
          </p:cNvPr>
          <p:cNvSpPr>
            <a:spLocks noGrp="1"/>
          </p:cNvSpPr>
          <p:nvPr>
            <p:ph type="dt" sz="half" idx="10"/>
          </p:nvPr>
        </p:nvSpPr>
        <p:spPr/>
        <p:txBody>
          <a:bodyPr/>
          <a:lstStyle/>
          <a:p>
            <a:fld id="{0DF190D9-FFA4-4470-8178-7BE25E1B64BF}" type="datetimeFigureOut">
              <a:rPr lang="en-IN" smtClean="0"/>
              <a:t>22-04-2024</a:t>
            </a:fld>
            <a:endParaRPr lang="en-IN"/>
          </a:p>
        </p:txBody>
      </p:sp>
      <p:sp>
        <p:nvSpPr>
          <p:cNvPr id="5" name="Footer Placeholder 4">
            <a:extLst>
              <a:ext uri="{FF2B5EF4-FFF2-40B4-BE49-F238E27FC236}">
                <a16:creationId xmlns:a16="http://schemas.microsoft.com/office/drawing/2014/main" id="{681DEBD7-2959-AB12-5CB1-445FF07424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4674D1-82AD-9E02-4030-2C2D69B151CF}"/>
              </a:ext>
            </a:extLst>
          </p:cNvPr>
          <p:cNvSpPr>
            <a:spLocks noGrp="1"/>
          </p:cNvSpPr>
          <p:nvPr>
            <p:ph type="sldNum" sz="quarter" idx="12"/>
          </p:nvPr>
        </p:nvSpPr>
        <p:spPr/>
        <p:txBody>
          <a:bodyPr/>
          <a:lstStyle/>
          <a:p>
            <a:fld id="{E4E5FA4C-3BD8-4EE6-A53B-BBD6C780D710}" type="slidenum">
              <a:rPr lang="en-IN" smtClean="0"/>
              <a:t>‹#›</a:t>
            </a:fld>
            <a:endParaRPr lang="en-IN"/>
          </a:p>
        </p:txBody>
      </p:sp>
    </p:spTree>
    <p:extLst>
      <p:ext uri="{BB962C8B-B14F-4D97-AF65-F5344CB8AC3E}">
        <p14:creationId xmlns:p14="http://schemas.microsoft.com/office/powerpoint/2010/main" val="425844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8151B4-7F30-6F49-57A5-25F35ED40D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8D203B-305C-74DF-2761-0C448B747E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15C64C-5FA2-C88A-E337-42432E1971B9}"/>
              </a:ext>
            </a:extLst>
          </p:cNvPr>
          <p:cNvSpPr>
            <a:spLocks noGrp="1"/>
          </p:cNvSpPr>
          <p:nvPr>
            <p:ph type="dt" sz="half" idx="10"/>
          </p:nvPr>
        </p:nvSpPr>
        <p:spPr/>
        <p:txBody>
          <a:bodyPr/>
          <a:lstStyle/>
          <a:p>
            <a:fld id="{0DF190D9-FFA4-4470-8178-7BE25E1B64BF}" type="datetimeFigureOut">
              <a:rPr lang="en-IN" smtClean="0"/>
              <a:t>22-04-2024</a:t>
            </a:fld>
            <a:endParaRPr lang="en-IN"/>
          </a:p>
        </p:txBody>
      </p:sp>
      <p:sp>
        <p:nvSpPr>
          <p:cNvPr id="5" name="Footer Placeholder 4">
            <a:extLst>
              <a:ext uri="{FF2B5EF4-FFF2-40B4-BE49-F238E27FC236}">
                <a16:creationId xmlns:a16="http://schemas.microsoft.com/office/drawing/2014/main" id="{9B4FEB85-0279-0884-A5CB-3B843B5E59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573471-C1FE-DCD9-85B5-AD1A04C15F41}"/>
              </a:ext>
            </a:extLst>
          </p:cNvPr>
          <p:cNvSpPr>
            <a:spLocks noGrp="1"/>
          </p:cNvSpPr>
          <p:nvPr>
            <p:ph type="sldNum" sz="quarter" idx="12"/>
          </p:nvPr>
        </p:nvSpPr>
        <p:spPr/>
        <p:txBody>
          <a:bodyPr/>
          <a:lstStyle/>
          <a:p>
            <a:fld id="{E4E5FA4C-3BD8-4EE6-A53B-BBD6C780D710}" type="slidenum">
              <a:rPr lang="en-IN" smtClean="0"/>
              <a:t>‹#›</a:t>
            </a:fld>
            <a:endParaRPr lang="en-IN"/>
          </a:p>
        </p:txBody>
      </p:sp>
    </p:spTree>
    <p:extLst>
      <p:ext uri="{BB962C8B-B14F-4D97-AF65-F5344CB8AC3E}">
        <p14:creationId xmlns:p14="http://schemas.microsoft.com/office/powerpoint/2010/main" val="53318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6B7A-D0AF-1380-F9C8-7D03B2F2E6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610BF2-3353-5DA0-3E9D-6C29039482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DCF6BE-02B0-C686-C491-5BFEC35C6C7C}"/>
              </a:ext>
            </a:extLst>
          </p:cNvPr>
          <p:cNvSpPr>
            <a:spLocks noGrp="1"/>
          </p:cNvSpPr>
          <p:nvPr>
            <p:ph type="dt" sz="half" idx="10"/>
          </p:nvPr>
        </p:nvSpPr>
        <p:spPr/>
        <p:txBody>
          <a:bodyPr/>
          <a:lstStyle/>
          <a:p>
            <a:fld id="{0DF190D9-FFA4-4470-8178-7BE25E1B64BF}" type="datetimeFigureOut">
              <a:rPr lang="en-IN" smtClean="0"/>
              <a:t>22-04-2024</a:t>
            </a:fld>
            <a:endParaRPr lang="en-IN"/>
          </a:p>
        </p:txBody>
      </p:sp>
      <p:sp>
        <p:nvSpPr>
          <p:cNvPr id="5" name="Footer Placeholder 4">
            <a:extLst>
              <a:ext uri="{FF2B5EF4-FFF2-40B4-BE49-F238E27FC236}">
                <a16:creationId xmlns:a16="http://schemas.microsoft.com/office/drawing/2014/main" id="{286AFBD8-DAEB-EC57-0B8C-920EC65092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0A7314-11B3-19B9-D187-BE0085F8DFE5}"/>
              </a:ext>
            </a:extLst>
          </p:cNvPr>
          <p:cNvSpPr>
            <a:spLocks noGrp="1"/>
          </p:cNvSpPr>
          <p:nvPr>
            <p:ph type="sldNum" sz="quarter" idx="12"/>
          </p:nvPr>
        </p:nvSpPr>
        <p:spPr/>
        <p:txBody>
          <a:bodyPr/>
          <a:lstStyle/>
          <a:p>
            <a:fld id="{E4E5FA4C-3BD8-4EE6-A53B-BBD6C780D710}" type="slidenum">
              <a:rPr lang="en-IN" smtClean="0"/>
              <a:t>‹#›</a:t>
            </a:fld>
            <a:endParaRPr lang="en-IN"/>
          </a:p>
        </p:txBody>
      </p:sp>
    </p:spTree>
    <p:extLst>
      <p:ext uri="{BB962C8B-B14F-4D97-AF65-F5344CB8AC3E}">
        <p14:creationId xmlns:p14="http://schemas.microsoft.com/office/powerpoint/2010/main" val="2565224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134A-BAC8-ADEA-5332-9E1165C6A1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165AE2-089C-54F0-9275-DF9A391D0E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1CFAEA-FB35-1090-B85E-D31BDDC11EBE}"/>
              </a:ext>
            </a:extLst>
          </p:cNvPr>
          <p:cNvSpPr>
            <a:spLocks noGrp="1"/>
          </p:cNvSpPr>
          <p:nvPr>
            <p:ph type="dt" sz="half" idx="10"/>
          </p:nvPr>
        </p:nvSpPr>
        <p:spPr/>
        <p:txBody>
          <a:bodyPr/>
          <a:lstStyle/>
          <a:p>
            <a:fld id="{0DF190D9-FFA4-4470-8178-7BE25E1B64BF}" type="datetimeFigureOut">
              <a:rPr lang="en-IN" smtClean="0"/>
              <a:t>22-04-2024</a:t>
            </a:fld>
            <a:endParaRPr lang="en-IN"/>
          </a:p>
        </p:txBody>
      </p:sp>
      <p:sp>
        <p:nvSpPr>
          <p:cNvPr id="5" name="Footer Placeholder 4">
            <a:extLst>
              <a:ext uri="{FF2B5EF4-FFF2-40B4-BE49-F238E27FC236}">
                <a16:creationId xmlns:a16="http://schemas.microsoft.com/office/drawing/2014/main" id="{780E4EBF-F0B3-1AAE-C98D-4DE8D2C9AD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AF3BBD-23B3-152E-7A8E-FD57265DD792}"/>
              </a:ext>
            </a:extLst>
          </p:cNvPr>
          <p:cNvSpPr>
            <a:spLocks noGrp="1"/>
          </p:cNvSpPr>
          <p:nvPr>
            <p:ph type="sldNum" sz="quarter" idx="12"/>
          </p:nvPr>
        </p:nvSpPr>
        <p:spPr/>
        <p:txBody>
          <a:bodyPr/>
          <a:lstStyle/>
          <a:p>
            <a:fld id="{E4E5FA4C-3BD8-4EE6-A53B-BBD6C780D710}" type="slidenum">
              <a:rPr lang="en-IN" smtClean="0"/>
              <a:t>‹#›</a:t>
            </a:fld>
            <a:endParaRPr lang="en-IN"/>
          </a:p>
        </p:txBody>
      </p:sp>
    </p:spTree>
    <p:extLst>
      <p:ext uri="{BB962C8B-B14F-4D97-AF65-F5344CB8AC3E}">
        <p14:creationId xmlns:p14="http://schemas.microsoft.com/office/powerpoint/2010/main" val="285546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5562F-F8AC-F447-E440-90219DEE15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088D3F-452C-C662-20F6-C65DEE17D4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D6C904-54F7-8360-8E03-80DCDEBF6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AEDE52-AFB5-5449-8902-02237ECD88DD}"/>
              </a:ext>
            </a:extLst>
          </p:cNvPr>
          <p:cNvSpPr>
            <a:spLocks noGrp="1"/>
          </p:cNvSpPr>
          <p:nvPr>
            <p:ph type="dt" sz="half" idx="10"/>
          </p:nvPr>
        </p:nvSpPr>
        <p:spPr/>
        <p:txBody>
          <a:bodyPr/>
          <a:lstStyle/>
          <a:p>
            <a:fld id="{0DF190D9-FFA4-4470-8178-7BE25E1B64BF}" type="datetimeFigureOut">
              <a:rPr lang="en-IN" smtClean="0"/>
              <a:t>22-04-2024</a:t>
            </a:fld>
            <a:endParaRPr lang="en-IN"/>
          </a:p>
        </p:txBody>
      </p:sp>
      <p:sp>
        <p:nvSpPr>
          <p:cNvPr id="6" name="Footer Placeholder 5">
            <a:extLst>
              <a:ext uri="{FF2B5EF4-FFF2-40B4-BE49-F238E27FC236}">
                <a16:creationId xmlns:a16="http://schemas.microsoft.com/office/drawing/2014/main" id="{28FCDFD0-FCEC-8D72-E6FE-6DD9DB1125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0D15B9-C0AC-5382-8AEC-4D085C3BE900}"/>
              </a:ext>
            </a:extLst>
          </p:cNvPr>
          <p:cNvSpPr>
            <a:spLocks noGrp="1"/>
          </p:cNvSpPr>
          <p:nvPr>
            <p:ph type="sldNum" sz="quarter" idx="12"/>
          </p:nvPr>
        </p:nvSpPr>
        <p:spPr/>
        <p:txBody>
          <a:bodyPr/>
          <a:lstStyle/>
          <a:p>
            <a:fld id="{E4E5FA4C-3BD8-4EE6-A53B-BBD6C780D710}" type="slidenum">
              <a:rPr lang="en-IN" smtClean="0"/>
              <a:t>‹#›</a:t>
            </a:fld>
            <a:endParaRPr lang="en-IN"/>
          </a:p>
        </p:txBody>
      </p:sp>
    </p:spTree>
    <p:extLst>
      <p:ext uri="{BB962C8B-B14F-4D97-AF65-F5344CB8AC3E}">
        <p14:creationId xmlns:p14="http://schemas.microsoft.com/office/powerpoint/2010/main" val="2716997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38B9-BDE3-A672-8605-873E29BD52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37FC82-1C22-B6B9-ACEF-C4C17FED37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079ACD-1F73-8719-06F5-D20DBD830F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DB2A12-5B1B-00F8-11DD-6C0E07A9A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21DCA-CFFE-AE87-ED5C-FCACE8BC97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2F3D79-9944-5652-83C3-B0CC1FBEA3D1}"/>
              </a:ext>
            </a:extLst>
          </p:cNvPr>
          <p:cNvSpPr>
            <a:spLocks noGrp="1"/>
          </p:cNvSpPr>
          <p:nvPr>
            <p:ph type="dt" sz="half" idx="10"/>
          </p:nvPr>
        </p:nvSpPr>
        <p:spPr/>
        <p:txBody>
          <a:bodyPr/>
          <a:lstStyle/>
          <a:p>
            <a:fld id="{0DF190D9-FFA4-4470-8178-7BE25E1B64BF}" type="datetimeFigureOut">
              <a:rPr lang="en-IN" smtClean="0"/>
              <a:t>22-04-2024</a:t>
            </a:fld>
            <a:endParaRPr lang="en-IN"/>
          </a:p>
        </p:txBody>
      </p:sp>
      <p:sp>
        <p:nvSpPr>
          <p:cNvPr id="8" name="Footer Placeholder 7">
            <a:extLst>
              <a:ext uri="{FF2B5EF4-FFF2-40B4-BE49-F238E27FC236}">
                <a16:creationId xmlns:a16="http://schemas.microsoft.com/office/drawing/2014/main" id="{051FC460-A0DF-1EA9-4A7D-26B503B37E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DCC421-63A5-598C-0153-4C4B2CC0E691}"/>
              </a:ext>
            </a:extLst>
          </p:cNvPr>
          <p:cNvSpPr>
            <a:spLocks noGrp="1"/>
          </p:cNvSpPr>
          <p:nvPr>
            <p:ph type="sldNum" sz="quarter" idx="12"/>
          </p:nvPr>
        </p:nvSpPr>
        <p:spPr/>
        <p:txBody>
          <a:bodyPr/>
          <a:lstStyle/>
          <a:p>
            <a:fld id="{E4E5FA4C-3BD8-4EE6-A53B-BBD6C780D710}" type="slidenum">
              <a:rPr lang="en-IN" smtClean="0"/>
              <a:t>‹#›</a:t>
            </a:fld>
            <a:endParaRPr lang="en-IN"/>
          </a:p>
        </p:txBody>
      </p:sp>
    </p:spTree>
    <p:extLst>
      <p:ext uri="{BB962C8B-B14F-4D97-AF65-F5344CB8AC3E}">
        <p14:creationId xmlns:p14="http://schemas.microsoft.com/office/powerpoint/2010/main" val="261396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62A2-8D23-C2E8-E164-8A7B0CE300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DCB414-2794-A69B-86A8-B46E910C661B}"/>
              </a:ext>
            </a:extLst>
          </p:cNvPr>
          <p:cNvSpPr>
            <a:spLocks noGrp="1"/>
          </p:cNvSpPr>
          <p:nvPr>
            <p:ph type="dt" sz="half" idx="10"/>
          </p:nvPr>
        </p:nvSpPr>
        <p:spPr/>
        <p:txBody>
          <a:bodyPr/>
          <a:lstStyle/>
          <a:p>
            <a:fld id="{0DF190D9-FFA4-4470-8178-7BE25E1B64BF}" type="datetimeFigureOut">
              <a:rPr lang="en-IN" smtClean="0"/>
              <a:t>22-04-2024</a:t>
            </a:fld>
            <a:endParaRPr lang="en-IN"/>
          </a:p>
        </p:txBody>
      </p:sp>
      <p:sp>
        <p:nvSpPr>
          <p:cNvPr id="4" name="Footer Placeholder 3">
            <a:extLst>
              <a:ext uri="{FF2B5EF4-FFF2-40B4-BE49-F238E27FC236}">
                <a16:creationId xmlns:a16="http://schemas.microsoft.com/office/drawing/2014/main" id="{7AE4357B-2AC0-8615-B978-72B74CC2B9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3D125F-C77E-F9DA-9BC4-FE66B732A176}"/>
              </a:ext>
            </a:extLst>
          </p:cNvPr>
          <p:cNvSpPr>
            <a:spLocks noGrp="1"/>
          </p:cNvSpPr>
          <p:nvPr>
            <p:ph type="sldNum" sz="quarter" idx="12"/>
          </p:nvPr>
        </p:nvSpPr>
        <p:spPr/>
        <p:txBody>
          <a:bodyPr/>
          <a:lstStyle/>
          <a:p>
            <a:fld id="{E4E5FA4C-3BD8-4EE6-A53B-BBD6C780D710}" type="slidenum">
              <a:rPr lang="en-IN" smtClean="0"/>
              <a:t>‹#›</a:t>
            </a:fld>
            <a:endParaRPr lang="en-IN"/>
          </a:p>
        </p:txBody>
      </p:sp>
    </p:spTree>
    <p:extLst>
      <p:ext uri="{BB962C8B-B14F-4D97-AF65-F5344CB8AC3E}">
        <p14:creationId xmlns:p14="http://schemas.microsoft.com/office/powerpoint/2010/main" val="3918211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1724BE-0AF5-3550-0297-E6BEBB417956}"/>
              </a:ext>
            </a:extLst>
          </p:cNvPr>
          <p:cNvSpPr>
            <a:spLocks noGrp="1"/>
          </p:cNvSpPr>
          <p:nvPr>
            <p:ph type="dt" sz="half" idx="10"/>
          </p:nvPr>
        </p:nvSpPr>
        <p:spPr/>
        <p:txBody>
          <a:bodyPr/>
          <a:lstStyle/>
          <a:p>
            <a:fld id="{0DF190D9-FFA4-4470-8178-7BE25E1B64BF}" type="datetimeFigureOut">
              <a:rPr lang="en-IN" smtClean="0"/>
              <a:t>22-04-2024</a:t>
            </a:fld>
            <a:endParaRPr lang="en-IN"/>
          </a:p>
        </p:txBody>
      </p:sp>
      <p:sp>
        <p:nvSpPr>
          <p:cNvPr id="3" name="Footer Placeholder 2">
            <a:extLst>
              <a:ext uri="{FF2B5EF4-FFF2-40B4-BE49-F238E27FC236}">
                <a16:creationId xmlns:a16="http://schemas.microsoft.com/office/drawing/2014/main" id="{4EF74B24-4B37-CD08-B5DB-D9AB167613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FBE38BB-7ADA-2A5A-7AA8-0AEB1C6C8117}"/>
              </a:ext>
            </a:extLst>
          </p:cNvPr>
          <p:cNvSpPr>
            <a:spLocks noGrp="1"/>
          </p:cNvSpPr>
          <p:nvPr>
            <p:ph type="sldNum" sz="quarter" idx="12"/>
          </p:nvPr>
        </p:nvSpPr>
        <p:spPr/>
        <p:txBody>
          <a:bodyPr/>
          <a:lstStyle/>
          <a:p>
            <a:fld id="{E4E5FA4C-3BD8-4EE6-A53B-BBD6C780D710}" type="slidenum">
              <a:rPr lang="en-IN" smtClean="0"/>
              <a:t>‹#›</a:t>
            </a:fld>
            <a:endParaRPr lang="en-IN"/>
          </a:p>
        </p:txBody>
      </p:sp>
    </p:spTree>
    <p:extLst>
      <p:ext uri="{BB962C8B-B14F-4D97-AF65-F5344CB8AC3E}">
        <p14:creationId xmlns:p14="http://schemas.microsoft.com/office/powerpoint/2010/main" val="2972112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1D4CF-58BD-0B19-32B1-9FF89F4FB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BE4840-FCBE-9B30-443D-4CCC5587F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F6D6B4-46CE-0186-899D-74E0EC863B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025276-27EE-CC2A-EDE2-39CFB8F93043}"/>
              </a:ext>
            </a:extLst>
          </p:cNvPr>
          <p:cNvSpPr>
            <a:spLocks noGrp="1"/>
          </p:cNvSpPr>
          <p:nvPr>
            <p:ph type="dt" sz="half" idx="10"/>
          </p:nvPr>
        </p:nvSpPr>
        <p:spPr/>
        <p:txBody>
          <a:bodyPr/>
          <a:lstStyle/>
          <a:p>
            <a:fld id="{0DF190D9-FFA4-4470-8178-7BE25E1B64BF}" type="datetimeFigureOut">
              <a:rPr lang="en-IN" smtClean="0"/>
              <a:t>22-04-2024</a:t>
            </a:fld>
            <a:endParaRPr lang="en-IN"/>
          </a:p>
        </p:txBody>
      </p:sp>
      <p:sp>
        <p:nvSpPr>
          <p:cNvPr id="6" name="Footer Placeholder 5">
            <a:extLst>
              <a:ext uri="{FF2B5EF4-FFF2-40B4-BE49-F238E27FC236}">
                <a16:creationId xmlns:a16="http://schemas.microsoft.com/office/drawing/2014/main" id="{519ECA39-86BE-2CED-AAAD-46715C9005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A25F79-A96F-D068-D8E8-D80DD3675907}"/>
              </a:ext>
            </a:extLst>
          </p:cNvPr>
          <p:cNvSpPr>
            <a:spLocks noGrp="1"/>
          </p:cNvSpPr>
          <p:nvPr>
            <p:ph type="sldNum" sz="quarter" idx="12"/>
          </p:nvPr>
        </p:nvSpPr>
        <p:spPr/>
        <p:txBody>
          <a:bodyPr/>
          <a:lstStyle/>
          <a:p>
            <a:fld id="{E4E5FA4C-3BD8-4EE6-A53B-BBD6C780D710}" type="slidenum">
              <a:rPr lang="en-IN" smtClean="0"/>
              <a:t>‹#›</a:t>
            </a:fld>
            <a:endParaRPr lang="en-IN"/>
          </a:p>
        </p:txBody>
      </p:sp>
    </p:spTree>
    <p:extLst>
      <p:ext uri="{BB962C8B-B14F-4D97-AF65-F5344CB8AC3E}">
        <p14:creationId xmlns:p14="http://schemas.microsoft.com/office/powerpoint/2010/main" val="2084066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A7D4-5FED-2636-B941-D182E39A6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C3DD29-72AA-1CC6-68B9-9A04B18047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17C450-DC3D-086E-32FD-C580D6C273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CDDB1-0A9D-8DC2-8475-BF9C10B07BB9}"/>
              </a:ext>
            </a:extLst>
          </p:cNvPr>
          <p:cNvSpPr>
            <a:spLocks noGrp="1"/>
          </p:cNvSpPr>
          <p:nvPr>
            <p:ph type="dt" sz="half" idx="10"/>
          </p:nvPr>
        </p:nvSpPr>
        <p:spPr/>
        <p:txBody>
          <a:bodyPr/>
          <a:lstStyle/>
          <a:p>
            <a:fld id="{0DF190D9-FFA4-4470-8178-7BE25E1B64BF}" type="datetimeFigureOut">
              <a:rPr lang="en-IN" smtClean="0"/>
              <a:t>22-04-2024</a:t>
            </a:fld>
            <a:endParaRPr lang="en-IN"/>
          </a:p>
        </p:txBody>
      </p:sp>
      <p:sp>
        <p:nvSpPr>
          <p:cNvPr id="6" name="Footer Placeholder 5">
            <a:extLst>
              <a:ext uri="{FF2B5EF4-FFF2-40B4-BE49-F238E27FC236}">
                <a16:creationId xmlns:a16="http://schemas.microsoft.com/office/drawing/2014/main" id="{0F160C33-6CC0-1791-A07A-372A112746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7DE453-8478-387C-9D12-DD0355EF4B2B}"/>
              </a:ext>
            </a:extLst>
          </p:cNvPr>
          <p:cNvSpPr>
            <a:spLocks noGrp="1"/>
          </p:cNvSpPr>
          <p:nvPr>
            <p:ph type="sldNum" sz="quarter" idx="12"/>
          </p:nvPr>
        </p:nvSpPr>
        <p:spPr/>
        <p:txBody>
          <a:bodyPr/>
          <a:lstStyle/>
          <a:p>
            <a:fld id="{E4E5FA4C-3BD8-4EE6-A53B-BBD6C780D710}" type="slidenum">
              <a:rPr lang="en-IN" smtClean="0"/>
              <a:t>‹#›</a:t>
            </a:fld>
            <a:endParaRPr lang="en-IN"/>
          </a:p>
        </p:txBody>
      </p:sp>
    </p:spTree>
    <p:extLst>
      <p:ext uri="{BB962C8B-B14F-4D97-AF65-F5344CB8AC3E}">
        <p14:creationId xmlns:p14="http://schemas.microsoft.com/office/powerpoint/2010/main" val="244548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7824F6-E980-BD46-CA15-9EF27FFBAB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9FF7F9-E0B3-D755-BE1B-D3FECC9443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F41833-E795-E8E0-892D-592F21F08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190D9-FFA4-4470-8178-7BE25E1B64BF}" type="datetimeFigureOut">
              <a:rPr lang="en-IN" smtClean="0"/>
              <a:t>22-04-2024</a:t>
            </a:fld>
            <a:endParaRPr lang="en-IN"/>
          </a:p>
        </p:txBody>
      </p:sp>
      <p:sp>
        <p:nvSpPr>
          <p:cNvPr id="5" name="Footer Placeholder 4">
            <a:extLst>
              <a:ext uri="{FF2B5EF4-FFF2-40B4-BE49-F238E27FC236}">
                <a16:creationId xmlns:a16="http://schemas.microsoft.com/office/drawing/2014/main" id="{D914C5D1-A091-B428-189F-0D399A613A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5D5B4C-D4C3-8D20-BEA5-F89ECF334E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5FA4C-3BD8-4EE6-A53B-BBD6C780D710}" type="slidenum">
              <a:rPr lang="en-IN" smtClean="0"/>
              <a:t>‹#›</a:t>
            </a:fld>
            <a:endParaRPr lang="en-IN"/>
          </a:p>
        </p:txBody>
      </p:sp>
    </p:spTree>
    <p:extLst>
      <p:ext uri="{BB962C8B-B14F-4D97-AF65-F5344CB8AC3E}">
        <p14:creationId xmlns:p14="http://schemas.microsoft.com/office/powerpoint/2010/main" val="285495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9D95FD-0B54-379A-F1BF-FA525DCAC8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3987" y="5715"/>
            <a:ext cx="6804025" cy="6846570"/>
          </a:xfrm>
          <a:prstGeom prst="rect">
            <a:avLst/>
          </a:prstGeom>
          <a:noFill/>
        </p:spPr>
      </p:pic>
    </p:spTree>
    <p:extLst>
      <p:ext uri="{BB962C8B-B14F-4D97-AF65-F5344CB8AC3E}">
        <p14:creationId xmlns:p14="http://schemas.microsoft.com/office/powerpoint/2010/main" val="62992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D052-0D0D-B159-EF56-79968EB487FB}"/>
              </a:ext>
            </a:extLst>
          </p:cNvPr>
          <p:cNvSpPr>
            <a:spLocks noGrp="1"/>
          </p:cNvSpPr>
          <p:nvPr>
            <p:ph type="title"/>
          </p:nvPr>
        </p:nvSpPr>
        <p:spPr/>
        <p:txBody>
          <a:bodyPr/>
          <a:lstStyle/>
          <a:p>
            <a:pPr algn="ctr"/>
            <a:r>
              <a:rPr lang="en-US" dirty="0" err="1">
                <a:latin typeface="Algerian" panose="04020705040A02060702" pitchFamily="82" charset="0"/>
              </a:rPr>
              <a:t>Pyhton</a:t>
            </a:r>
            <a:r>
              <a:rPr lang="en-US" dirty="0">
                <a:latin typeface="Algerian" panose="04020705040A02060702" pitchFamily="82" charset="0"/>
              </a:rPr>
              <a:t> project:-II</a:t>
            </a:r>
            <a:br>
              <a:rPr lang="en-US" dirty="0">
                <a:latin typeface="Algerian" panose="04020705040A02060702" pitchFamily="82" charset="0"/>
              </a:rPr>
            </a:br>
            <a:r>
              <a:rPr lang="en-US" dirty="0">
                <a:latin typeface="Algerian" panose="04020705040A02060702" pitchFamily="82" charset="0"/>
              </a:rPr>
              <a:t>LIBRARY MANAGEMENT SYSYTEM</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FBED2180-5126-A48A-1525-E8B312029C5F}"/>
              </a:ext>
            </a:extLst>
          </p:cNvPr>
          <p:cNvSpPr>
            <a:spLocks noGrp="1"/>
          </p:cNvSpPr>
          <p:nvPr>
            <p:ph idx="1"/>
          </p:nvPr>
        </p:nvSpPr>
        <p:spPr/>
        <p:txBody>
          <a:bodyPr>
            <a:normAutofit/>
          </a:bodyPr>
          <a:lstStyle/>
          <a:p>
            <a:pPr>
              <a:buFont typeface="Wingdings" panose="05000000000000000000" pitchFamily="2" charset="2"/>
              <a:buChar char="v"/>
            </a:pPr>
            <a:r>
              <a:rPr lang="en-US" i="1" dirty="0"/>
              <a:t>Certainly! Let's break down and explain the provided Python code for an E-Library Management System step by step:</a:t>
            </a:r>
          </a:p>
          <a:p>
            <a:r>
              <a:rPr lang="en-US" dirty="0">
                <a:latin typeface="Bahnschrift Light Condensed" panose="020B0502040204020203" pitchFamily="34" charset="0"/>
              </a:rPr>
              <a:t>Data </a:t>
            </a:r>
            <a:r>
              <a:rPr lang="en-US" dirty="0" err="1">
                <a:latin typeface="Bahnschrift Light Condensed" panose="020B0502040204020203" pitchFamily="34" charset="0"/>
              </a:rPr>
              <a:t>InitializationUser</a:t>
            </a:r>
            <a:r>
              <a:rPr lang="en-US" dirty="0">
                <a:latin typeface="Bahnschrift Light Condensed" panose="020B0502040204020203" pitchFamily="34" charset="0"/>
              </a:rPr>
              <a:t> Details and </a:t>
            </a:r>
            <a:r>
              <a:rPr lang="en-US" dirty="0" err="1">
                <a:latin typeface="Bahnschrift Light Condensed" panose="020B0502040204020203" pitchFamily="34" charset="0"/>
              </a:rPr>
              <a:t>Authentication:user_details</a:t>
            </a:r>
            <a:r>
              <a:rPr lang="en-US" dirty="0">
                <a:latin typeface="Bahnschrift Light Condensed" panose="020B0502040204020203" pitchFamily="34" charset="0"/>
              </a:rPr>
              <a:t>: Dictionary containing username-password pairs for registered </a:t>
            </a:r>
            <a:r>
              <a:rPr lang="en-US" dirty="0" err="1">
                <a:latin typeface="Bahnschrift Light Condensed" panose="020B0502040204020203" pitchFamily="34" charset="0"/>
              </a:rPr>
              <a:t>users.registered_users</a:t>
            </a:r>
            <a:r>
              <a:rPr lang="en-US" dirty="0">
                <a:latin typeface="Bahnschrift Light Condensed" panose="020B0502040204020203" pitchFamily="34" charset="0"/>
              </a:rPr>
              <a:t>: List of usernames registered in the system.</a:t>
            </a:r>
          </a:p>
          <a:p>
            <a:r>
              <a:rPr lang="en-US" dirty="0">
                <a:latin typeface="Bahnschrift Light Condensed" panose="020B0502040204020203" pitchFamily="34" charset="0"/>
              </a:rPr>
              <a:t>Book </a:t>
            </a:r>
            <a:r>
              <a:rPr lang="en-US" dirty="0" err="1">
                <a:latin typeface="Bahnschrift Light Condensed" panose="020B0502040204020203" pitchFamily="34" charset="0"/>
              </a:rPr>
              <a:t>Catalog:books</a:t>
            </a:r>
            <a:r>
              <a:rPr lang="en-US" dirty="0">
                <a:latin typeface="Bahnschrift Light Condensed" panose="020B0502040204020203" pitchFamily="34" charset="0"/>
              </a:rPr>
              <a:t>: List of dictionaries, each representing a book with details like ID, title, author, and price.</a:t>
            </a:r>
          </a:p>
          <a:p>
            <a:r>
              <a:rPr lang="en-US" dirty="0">
                <a:latin typeface="Bahnschrift Light Condensed" panose="020B0502040204020203" pitchFamily="34" charset="0"/>
              </a:rPr>
              <a:t>File </a:t>
            </a:r>
            <a:r>
              <a:rPr lang="en-US" dirty="0" err="1">
                <a:latin typeface="Bahnschrift Light Condensed" panose="020B0502040204020203" pitchFamily="34" charset="0"/>
              </a:rPr>
              <a:t>Handling:file_path</a:t>
            </a:r>
            <a:r>
              <a:rPr lang="en-US" dirty="0">
                <a:latin typeface="Bahnschrift Light Condensed" panose="020B0502040204020203" pitchFamily="34" charset="0"/>
              </a:rPr>
              <a:t>: Path to the text file (books_data.txt) where book details are stored.</a:t>
            </a:r>
            <a:endParaRPr lang="en-IN" dirty="0">
              <a:latin typeface="Bahnschrift Light Condensed" panose="020B0502040204020203" pitchFamily="34" charset="0"/>
            </a:endParaRPr>
          </a:p>
        </p:txBody>
      </p:sp>
    </p:spTree>
    <p:extLst>
      <p:ext uri="{BB962C8B-B14F-4D97-AF65-F5344CB8AC3E}">
        <p14:creationId xmlns:p14="http://schemas.microsoft.com/office/powerpoint/2010/main" val="134732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CDAD2-2ADC-A5EA-911B-29FD75146826}"/>
              </a:ext>
            </a:extLst>
          </p:cNvPr>
          <p:cNvSpPr>
            <a:spLocks noGrp="1"/>
          </p:cNvSpPr>
          <p:nvPr>
            <p:ph idx="1"/>
          </p:nvPr>
        </p:nvSpPr>
        <p:spPr>
          <a:xfrm>
            <a:off x="838200" y="1063625"/>
            <a:ext cx="10515600" cy="4351338"/>
          </a:xfrm>
        </p:spPr>
        <p:txBody>
          <a:bodyPr/>
          <a:lstStyle/>
          <a:p>
            <a:r>
              <a:rPr lang="en-US" dirty="0">
                <a:latin typeface="Bahnschrift Light Condensed" panose="020B0502040204020203" pitchFamily="34" charset="0"/>
              </a:rPr>
              <a:t>Writing Book Details to </a:t>
            </a:r>
            <a:r>
              <a:rPr lang="en-US" dirty="0" err="1">
                <a:latin typeface="Bahnschrift Light Condensed" panose="020B0502040204020203" pitchFamily="34" charset="0"/>
              </a:rPr>
              <a:t>FileWriting</a:t>
            </a:r>
            <a:r>
              <a:rPr lang="en-US" dirty="0">
                <a:latin typeface="Bahnschrift Light Condensed" panose="020B0502040204020203" pitchFamily="34" charset="0"/>
              </a:rPr>
              <a:t> Book Data to File:The books data is written to a text file (books_data.txt) in a formatted manner using a context manager (with open(...) as file).</a:t>
            </a:r>
          </a:p>
          <a:p>
            <a:r>
              <a:rPr lang="en-US" dirty="0">
                <a:latin typeface="Bahnschrift Light Condensed" panose="020B0502040204020203" pitchFamily="34" charset="0"/>
              </a:rPr>
              <a:t>User Authentication and </a:t>
            </a:r>
            <a:r>
              <a:rPr lang="en-US" dirty="0" err="1">
                <a:latin typeface="Bahnschrift Light Condensed" panose="020B0502040204020203" pitchFamily="34" charset="0"/>
              </a:rPr>
              <a:t>RegistrationUser</a:t>
            </a:r>
            <a:r>
              <a:rPr lang="en-US" dirty="0">
                <a:latin typeface="Bahnschrift Light Condensed" panose="020B0502040204020203" pitchFamily="34" charset="0"/>
              </a:rPr>
              <a:t> </a:t>
            </a:r>
            <a:r>
              <a:rPr lang="en-US" dirty="0" err="1">
                <a:latin typeface="Bahnschrift Light Condensed" panose="020B0502040204020203" pitchFamily="34" charset="0"/>
              </a:rPr>
              <a:t>Functions:login</a:t>
            </a:r>
            <a:r>
              <a:rPr lang="en-US" dirty="0">
                <a:latin typeface="Bahnschrift Light Condensed" panose="020B0502040204020203" pitchFamily="34" charset="0"/>
              </a:rPr>
              <a:t>(): Allows users to log in by verifying credentials against </a:t>
            </a:r>
            <a:r>
              <a:rPr lang="en-US" dirty="0" err="1">
                <a:latin typeface="Bahnschrift Light Condensed" panose="020B0502040204020203" pitchFamily="34" charset="0"/>
              </a:rPr>
              <a:t>user_details.register_user</a:t>
            </a:r>
            <a:r>
              <a:rPr lang="en-US" dirty="0">
                <a:latin typeface="Bahnschrift Light Condensed" panose="020B0502040204020203" pitchFamily="34" charset="0"/>
              </a:rPr>
              <a:t>(): Enables new users to register by adding their credentials to </a:t>
            </a:r>
            <a:r>
              <a:rPr lang="en-US" dirty="0" err="1">
                <a:latin typeface="Bahnschrift Light Condensed" panose="020B0502040204020203" pitchFamily="34" charset="0"/>
              </a:rPr>
              <a:t>user_details</a:t>
            </a:r>
            <a:r>
              <a:rPr lang="en-US" dirty="0">
                <a:latin typeface="Bahnschrift Light Condensed" panose="020B0502040204020203" pitchFamily="34" charset="0"/>
              </a:rPr>
              <a:t> and </a:t>
            </a:r>
            <a:r>
              <a:rPr lang="en-US" dirty="0" err="1">
                <a:latin typeface="Bahnschrift Light Condensed" panose="020B0502040204020203" pitchFamily="34" charset="0"/>
              </a:rPr>
              <a:t>registered_users</a:t>
            </a:r>
            <a:r>
              <a:rPr lang="en-US" dirty="0">
                <a:latin typeface="Bahnschrift Light Condensed" panose="020B0502040204020203" pitchFamily="34" charset="0"/>
              </a:rPr>
              <a:t>.</a:t>
            </a:r>
            <a:endParaRPr lang="en-IN" dirty="0">
              <a:latin typeface="Bahnschrift Light Condensed" panose="020B0502040204020203" pitchFamily="34" charset="0"/>
            </a:endParaRPr>
          </a:p>
        </p:txBody>
      </p:sp>
    </p:spTree>
    <p:extLst>
      <p:ext uri="{BB962C8B-B14F-4D97-AF65-F5344CB8AC3E}">
        <p14:creationId xmlns:p14="http://schemas.microsoft.com/office/powerpoint/2010/main" val="125412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346D610-2A30-479D-D41A-6DBB81E54453}"/>
              </a:ext>
            </a:extLst>
          </p:cNvPr>
          <p:cNvSpPr>
            <a:spLocks noGrp="1"/>
          </p:cNvSpPr>
          <p:nvPr>
            <p:ph idx="1"/>
          </p:nvPr>
        </p:nvSpPr>
        <p:spPr/>
        <p:txBody>
          <a:bodyPr>
            <a:normAutofit lnSpcReduction="10000"/>
          </a:bodyPr>
          <a:lstStyle/>
          <a:p>
            <a:pPr marL="0" indent="0">
              <a:buNone/>
            </a:pPr>
            <a:r>
              <a:rPr lang="en-US" dirty="0"/>
              <a:t>Library Functions</a:t>
            </a:r>
          </a:p>
          <a:p>
            <a:r>
              <a:rPr lang="en-US" dirty="0"/>
              <a:t>Displaying Book </a:t>
            </a:r>
            <a:r>
              <a:rPr lang="en-US" dirty="0" err="1"/>
              <a:t>Data:display</a:t>
            </a:r>
            <a:r>
              <a:rPr lang="en-US" dirty="0"/>
              <a:t>(): Reads and displays the content of books_data.txt.</a:t>
            </a:r>
          </a:p>
          <a:p>
            <a:r>
              <a:rPr lang="en-US" dirty="0"/>
              <a:t>Searching Books by </a:t>
            </a:r>
            <a:r>
              <a:rPr lang="en-US" dirty="0" err="1"/>
              <a:t>Author:display_books_by_author</a:t>
            </a:r>
            <a:r>
              <a:rPr lang="en-US" dirty="0"/>
              <a:t>(): Prompts the user to input an author's name and displays books by that author.</a:t>
            </a:r>
          </a:p>
          <a:p>
            <a:r>
              <a:rPr lang="en-US" dirty="0"/>
              <a:t>Adding New </a:t>
            </a:r>
            <a:r>
              <a:rPr lang="en-US" dirty="0" err="1"/>
              <a:t>Book:add_new_book</a:t>
            </a:r>
            <a:r>
              <a:rPr lang="en-US" dirty="0"/>
              <a:t>(): Allows adding a new book to books_data.txt with user input for book details.</a:t>
            </a:r>
          </a:p>
          <a:p>
            <a:r>
              <a:rPr lang="en-US" dirty="0"/>
              <a:t>Issuing and Returning </a:t>
            </a:r>
            <a:r>
              <a:rPr lang="en-US" dirty="0" err="1"/>
              <a:t>Books:issue_book</a:t>
            </a:r>
            <a:r>
              <a:rPr lang="en-US" dirty="0"/>
              <a:t>(): Marks a book as "issued" by updating its status in </a:t>
            </a:r>
            <a:r>
              <a:rPr lang="en-US" dirty="0" err="1"/>
              <a:t>books_data.txt.return_book</a:t>
            </a:r>
            <a:r>
              <a:rPr lang="en-US" dirty="0"/>
              <a:t>(): Marks a previously issued book as "available".</a:t>
            </a:r>
            <a:endParaRPr lang="en-IN" dirty="0"/>
          </a:p>
        </p:txBody>
      </p:sp>
    </p:spTree>
    <p:extLst>
      <p:ext uri="{BB962C8B-B14F-4D97-AF65-F5344CB8AC3E}">
        <p14:creationId xmlns:p14="http://schemas.microsoft.com/office/powerpoint/2010/main" val="3358672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44C4EC-8AD4-4ACC-F73C-234A483DD245}"/>
              </a:ext>
            </a:extLst>
          </p:cNvPr>
          <p:cNvSpPr>
            <a:spLocks noGrp="1"/>
          </p:cNvSpPr>
          <p:nvPr>
            <p:ph idx="1"/>
          </p:nvPr>
        </p:nvSpPr>
        <p:spPr/>
        <p:txBody>
          <a:bodyPr>
            <a:normAutofit fontScale="92500" lnSpcReduction="10000"/>
          </a:bodyPr>
          <a:lstStyle/>
          <a:p>
            <a:pPr marL="0" indent="0">
              <a:buNone/>
            </a:pPr>
            <a:r>
              <a:rPr lang="en-US" dirty="0"/>
              <a:t>Main Menu and User Interface</a:t>
            </a:r>
          </a:p>
          <a:p>
            <a:r>
              <a:rPr lang="en-US" dirty="0"/>
              <a:t>Main Menu and </a:t>
            </a:r>
            <a:r>
              <a:rPr lang="en-US" dirty="0" err="1"/>
              <a:t>Interaction:main_menu</a:t>
            </a:r>
            <a:r>
              <a:rPr lang="en-US" dirty="0"/>
              <a:t>(): Main function handling user interaction through a menu-driven </a:t>
            </a:r>
            <a:r>
              <a:rPr lang="en-US" dirty="0" err="1"/>
              <a:t>system.Based</a:t>
            </a:r>
            <a:r>
              <a:rPr lang="en-US" dirty="0"/>
              <a:t> on the user's choice, functions for login, registration, book display, book addition, issuing, returning, and logout are executed.</a:t>
            </a:r>
          </a:p>
          <a:p>
            <a:pPr marL="0" indent="0">
              <a:buNone/>
            </a:pPr>
            <a:r>
              <a:rPr lang="en-US" dirty="0"/>
              <a:t>Error Handling</a:t>
            </a:r>
          </a:p>
          <a:p>
            <a:r>
              <a:rPr lang="en-US" dirty="0"/>
              <a:t>Error </a:t>
            </a:r>
            <a:r>
              <a:rPr lang="en-US" dirty="0" err="1"/>
              <a:t>Handling:Basic</a:t>
            </a:r>
            <a:r>
              <a:rPr lang="en-US" dirty="0"/>
              <a:t> exception handling (try...except) to manage unexpected errors during user interaction.</a:t>
            </a:r>
          </a:p>
          <a:p>
            <a:pPr marL="0" indent="0">
              <a:buNone/>
            </a:pPr>
            <a:r>
              <a:rPr lang="en-US" dirty="0"/>
              <a:t>Code Organization and Execution</a:t>
            </a:r>
          </a:p>
          <a:p>
            <a:r>
              <a:rPr lang="en-US" dirty="0"/>
              <a:t>Code </a:t>
            </a:r>
            <a:r>
              <a:rPr lang="en-US" dirty="0" err="1"/>
              <a:t>Execution:The</a:t>
            </a:r>
            <a:r>
              <a:rPr lang="en-US" dirty="0"/>
              <a:t> </a:t>
            </a:r>
            <a:r>
              <a:rPr lang="en-US" dirty="0" err="1"/>
              <a:t>main_menu</a:t>
            </a:r>
            <a:r>
              <a:rPr lang="en-US" dirty="0"/>
              <a:t>() function orchestrates the entire system, presenting options based on whether a user is logged in or not.</a:t>
            </a:r>
            <a:endParaRPr lang="en-IN" dirty="0"/>
          </a:p>
        </p:txBody>
      </p:sp>
    </p:spTree>
    <p:extLst>
      <p:ext uri="{BB962C8B-B14F-4D97-AF65-F5344CB8AC3E}">
        <p14:creationId xmlns:p14="http://schemas.microsoft.com/office/powerpoint/2010/main" val="179495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819446-DCE7-08CF-3329-1B7B72D81D8A}"/>
              </a:ext>
            </a:extLst>
          </p:cNvPr>
          <p:cNvSpPr>
            <a:spLocks noGrp="1"/>
          </p:cNvSpPr>
          <p:nvPr>
            <p:ph idx="1"/>
          </p:nvPr>
        </p:nvSpPr>
        <p:spPr/>
        <p:txBody>
          <a:bodyPr>
            <a:normAutofit fontScale="92500" lnSpcReduction="20000"/>
          </a:bodyPr>
          <a:lstStyle/>
          <a:p>
            <a:pPr marL="0" indent="0">
              <a:buNone/>
            </a:pPr>
            <a:r>
              <a:rPr lang="en-US" dirty="0"/>
              <a:t>Improvements and Notes</a:t>
            </a:r>
          </a:p>
          <a:p>
            <a:r>
              <a:rPr lang="en-US" dirty="0"/>
              <a:t>Code Comments: Some sections of the code are missing comments explaining the purpose or functionality.</a:t>
            </a:r>
          </a:p>
          <a:p>
            <a:r>
              <a:rPr lang="en-US" dirty="0"/>
              <a:t>Consistency: There are some repeated functions (</a:t>
            </a:r>
            <a:r>
              <a:rPr lang="en-US" dirty="0" err="1"/>
              <a:t>display_books_by_author</a:t>
            </a:r>
            <a:r>
              <a:rPr lang="en-US" dirty="0"/>
              <a:t>(), </a:t>
            </a:r>
            <a:r>
              <a:rPr lang="en-US" dirty="0" err="1"/>
              <a:t>issue_book</a:t>
            </a:r>
            <a:r>
              <a:rPr lang="en-US" dirty="0"/>
              <a:t>()) which should be correctly defined to avoid confusion.</a:t>
            </a:r>
          </a:p>
          <a:p>
            <a:pPr marL="0" indent="0">
              <a:buNone/>
            </a:pPr>
            <a:endParaRPr lang="en-US" dirty="0">
              <a:latin typeface="Book Antiqua" panose="02040602050305030304" pitchFamily="18" charset="0"/>
            </a:endParaRPr>
          </a:p>
          <a:p>
            <a:pPr marL="0" indent="0">
              <a:buNone/>
            </a:pPr>
            <a:r>
              <a:rPr lang="en-US" dirty="0">
                <a:latin typeface="Book Antiqua" panose="02040602050305030304" pitchFamily="18" charset="0"/>
              </a:rPr>
              <a:t>This code provides a basic framework for an E-Library Management System, where users can log in, register, browse books, add books, and perform book transactions (issue and return). Further enhancements could involve improving error handling, adding more robust user authentication, and refining the book management functions.</a:t>
            </a:r>
            <a:endParaRPr lang="en-IN" dirty="0">
              <a:latin typeface="Book Antiqua" panose="02040602050305030304" pitchFamily="18" charset="0"/>
            </a:endParaRPr>
          </a:p>
        </p:txBody>
      </p:sp>
    </p:spTree>
    <p:extLst>
      <p:ext uri="{BB962C8B-B14F-4D97-AF65-F5344CB8AC3E}">
        <p14:creationId xmlns:p14="http://schemas.microsoft.com/office/powerpoint/2010/main" val="3003494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516</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Algerian</vt:lpstr>
      <vt:lpstr>Arial</vt:lpstr>
      <vt:lpstr>Bahnschrift Light Condensed</vt:lpstr>
      <vt:lpstr>Book Antiqua</vt:lpstr>
      <vt:lpstr>Calibri</vt:lpstr>
      <vt:lpstr>Calibri Light</vt:lpstr>
      <vt:lpstr>Wingdings</vt:lpstr>
      <vt:lpstr>Office Theme</vt:lpstr>
      <vt:lpstr>PowerPoint Presentation</vt:lpstr>
      <vt:lpstr>Pyhton project:-II LIBRARY MANAGEMENT SYSYTEM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Shahvez</dc:creator>
  <cp:lastModifiedBy>Mohammad Shahvez</cp:lastModifiedBy>
  <cp:revision>1</cp:revision>
  <dcterms:created xsi:type="dcterms:W3CDTF">2024-04-22T17:29:21Z</dcterms:created>
  <dcterms:modified xsi:type="dcterms:W3CDTF">2024-04-22T17:29:21Z</dcterms:modified>
</cp:coreProperties>
</file>