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61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69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43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404447"/>
            <a:ext cx="8809891" cy="94077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Delivery &amp; Courier using rickshaw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6263" y="2241238"/>
            <a:ext cx="4495906" cy="4432124"/>
          </a:xfrm>
        </p:spPr>
        <p:txBody>
          <a:bodyPr>
            <a:normAutofit/>
          </a:bodyPr>
          <a:lstStyle/>
          <a:p>
            <a:pPr algn="ctr"/>
            <a:r>
              <a:rPr lang="en-US" sz="2100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Akaash" panose="02000603000000000000" pitchFamily="2" charset="0"/>
              </a:rPr>
              <a:t>Group member’s</a:t>
            </a:r>
          </a:p>
          <a:p>
            <a:pPr algn="ctr"/>
            <a:endParaRPr lang="en-US" sz="2100" i="1" u="sng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Shakil, Md Shamim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18-37431-1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Das, Arnab 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19-41564-3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Islam, </a:t>
            </a:r>
            <a:r>
              <a:rPr lang="en-US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Raima</a:t>
            </a: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602020203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19-41549-3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Roy, </a:t>
            </a:r>
            <a:r>
              <a:rPr lang="en-US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Shithi</a:t>
            </a: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602020203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19-41545-3</a:t>
            </a:r>
          </a:p>
          <a:p>
            <a:pPr algn="ctr"/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kaash" panose="02000603000000000000" pitchFamily="2" charset="0"/>
              <a:cs typeface="Akaash" panose="02000603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4" y="108804"/>
            <a:ext cx="1452492" cy="14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224" y="667512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INTRODUCTION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14984" y="2002536"/>
            <a:ext cx="5513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 by Delivery &amp; Courier using rickshaw  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the app for Delivery &amp; courier purpose.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53E56-6DA9-4702-8023-9B90F9E4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78" y="2212732"/>
            <a:ext cx="3059722" cy="30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0100" y="1873605"/>
            <a:ext cx="10858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Target and audience of the project.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Target  is the people who live in residential area. Our main goal is to make  connection between  These Areas Peoples and Shop Owners.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145" y="1204545"/>
            <a:ext cx="102870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Understand the problem and need’s of the customers.</a:t>
            </a:r>
          </a:p>
          <a:p>
            <a:endParaRPr lang="en-US" sz="3200" b="1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have  a clear target market and audience.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home delivery and parcel system makes our life easier. Our  project  make this  delivery and parcel system  more easier and less time consuming ,also it is cost friendly.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161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76CA3-7346-4BDC-92D5-A08306F938B8}"/>
              </a:ext>
            </a:extLst>
          </p:cNvPr>
          <p:cNvSpPr txBox="1"/>
          <p:nvPr/>
        </p:nvSpPr>
        <p:spPr>
          <a:xfrm>
            <a:off x="1811215" y="1661746"/>
            <a:ext cx="9460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lgerian" panose="04020705040A02060702" pitchFamily="82" charset="0"/>
              </a:rPr>
              <a:t>What opportunity dose it bring ?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“Delivery &amp; Courier using rickshaw” begins with a purpose of making  life easier, make budget   and  time friendly  delivery  environment  for  people of Residential area.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7254" y="606669"/>
            <a:ext cx="6453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Basic and Easy functionally of 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92E4D-8976-4E1E-9B47-35ED978D3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62" y="275492"/>
            <a:ext cx="3153508" cy="3153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881B6-7CB8-492A-96C6-D001CCF0C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2" y="2971800"/>
            <a:ext cx="3153508" cy="36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5653" y="777240"/>
            <a:ext cx="326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Algerian" panose="04020705040A02060702" pitchFamily="82" charset="0"/>
              </a:rPr>
              <a:t>Conclusion</a:t>
            </a:r>
            <a:endParaRPr lang="en-US" sz="3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3261946" y="2031023"/>
            <a:ext cx="6655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850463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182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Akaash</vt:lpstr>
      <vt:lpstr>Algerian</vt:lpstr>
      <vt:lpstr>Arial</vt:lpstr>
      <vt:lpstr>Arial Black</vt:lpstr>
      <vt:lpstr>Arial Narrow</vt:lpstr>
      <vt:lpstr>Century Gothic</vt:lpstr>
      <vt:lpstr>Times New Roman</vt:lpstr>
      <vt:lpstr>Wingdings</vt:lpstr>
      <vt:lpstr>Wingdings 3</vt:lpstr>
      <vt:lpstr>Wisp</vt:lpstr>
      <vt:lpstr>Delivery &amp; Courier using rickshaw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Medical service</dc:title>
  <dc:creator>galib remo</dc:creator>
  <cp:lastModifiedBy>ARNAB DAS</cp:lastModifiedBy>
  <cp:revision>18</cp:revision>
  <dcterms:created xsi:type="dcterms:W3CDTF">2021-09-27T15:35:39Z</dcterms:created>
  <dcterms:modified xsi:type="dcterms:W3CDTF">2022-02-06T09:17:00Z</dcterms:modified>
</cp:coreProperties>
</file>