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61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69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22DC-CDC2-468B-A202-32792076BD65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50754F-A463-4F57-B2D4-520610F5C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43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68" y="1582615"/>
            <a:ext cx="8484577" cy="58908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Delivery &amp; Courier using rickshaw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6263" y="2241238"/>
            <a:ext cx="4495906" cy="44321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100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cs typeface="Akaash" panose="02000603000000000000" pitchFamily="2" charset="0"/>
              </a:rPr>
              <a:t>Group-10</a:t>
            </a:r>
          </a:p>
          <a:p>
            <a:pPr algn="ctr"/>
            <a:r>
              <a:rPr lang="en-US" sz="2100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cs typeface="Akaash" panose="02000603000000000000" pitchFamily="2" charset="0"/>
              </a:rPr>
              <a:t>Group member’s</a:t>
            </a:r>
          </a:p>
          <a:p>
            <a:pPr algn="ctr"/>
            <a:endParaRPr lang="en-US" sz="2100" i="1" u="sng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  <a:cs typeface="Akaash" panose="02000603000000000000" pitchFamily="2" charset="0"/>
            </a:endParaRPr>
          </a:p>
          <a:p>
            <a:pPr algn="ctr"/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Shakil, Md Shamim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ID-18-37431-1</a:t>
            </a:r>
          </a:p>
          <a:p>
            <a:pPr algn="ctr"/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Das, Arnab 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ID-19-41564-3</a:t>
            </a:r>
          </a:p>
          <a:p>
            <a:pPr algn="ctr"/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Islam, </a:t>
            </a:r>
            <a:r>
              <a:rPr lang="en-US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Raima</a:t>
            </a:r>
            <a:endParaRPr lang="en-US" i="1" dirty="0">
              <a:solidFill>
                <a:schemeClr val="accent5">
                  <a:lumMod val="20000"/>
                  <a:lumOff val="80000"/>
                </a:schemeClr>
              </a:solidFill>
              <a:latin typeface="Arial Narrow" panose="020B0606020202030204" pitchFamily="34" charset="0"/>
              <a:cs typeface="Akaash" panose="020006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ID-19-41549-3</a:t>
            </a:r>
          </a:p>
          <a:p>
            <a:pPr algn="ctr"/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Roy, </a:t>
            </a:r>
            <a:r>
              <a:rPr lang="en-US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Shithi</a:t>
            </a:r>
            <a:endParaRPr lang="en-US" i="1" dirty="0">
              <a:solidFill>
                <a:schemeClr val="accent5">
                  <a:lumMod val="20000"/>
                  <a:lumOff val="80000"/>
                </a:schemeClr>
              </a:solidFill>
              <a:latin typeface="Arial Narrow" panose="020B0606020202030204" pitchFamily="34" charset="0"/>
              <a:cs typeface="Akaash" panose="02000603000000000000" pitchFamily="2" charset="0"/>
            </a:endParaRP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cs typeface="Akaash" panose="02000603000000000000" pitchFamily="2" charset="0"/>
              </a:rPr>
              <a:t>ID-19-41545-3</a:t>
            </a:r>
          </a:p>
          <a:p>
            <a:pPr algn="ctr"/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Akaash" panose="02000603000000000000" pitchFamily="2" charset="0"/>
              <a:cs typeface="Akaash" panose="02000603000000000000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4" y="108804"/>
            <a:ext cx="1452492" cy="14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7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A69D-E92A-4D31-B4E2-9BDBF61D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1" y="2722876"/>
            <a:ext cx="8911687" cy="128089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3795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224" y="667512"/>
            <a:ext cx="365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Algerian" panose="04020705040A02060702" pitchFamily="82" charset="0"/>
              </a:rPr>
              <a:t>INTRODUCTION</a:t>
            </a:r>
            <a:endParaRPr lang="en-US" sz="3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984" y="2002536"/>
            <a:ext cx="55138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Algerian" panose="04020705040A02060702" pitchFamily="82" charset="0"/>
                <a:cs typeface="Times New Roman" panose="02020603050405020304" pitchFamily="18" charset="0"/>
              </a:rPr>
              <a:t>What do you mean by Delivery &amp; Courier using rickshaw  ?</a:t>
            </a:r>
          </a:p>
          <a:p>
            <a:endParaRPr lang="en-US" sz="3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Algerian" panose="04020705040A02060702" pitchFamily="82" charset="0"/>
                <a:cs typeface="Times New Roman" panose="02020603050405020304" pitchFamily="18" charset="0"/>
              </a:rPr>
              <a:t>Benefits of using the app for Delivery &amp; courier purpose</a:t>
            </a:r>
            <a:endParaRPr lang="en-US" sz="24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endParaRPr lang="en-US" sz="24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53E56-6DA9-4702-8023-9B90F9E47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78" y="2212732"/>
            <a:ext cx="3059722" cy="30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1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5880" y="1873605"/>
            <a:ext cx="88788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i="1" dirty="0">
                <a:latin typeface="Algerian" panose="04020705040A02060702" pitchFamily="82" charset="0"/>
                <a:cs typeface="Times New Roman" panose="02020603050405020304" pitchFamily="18" charset="0"/>
              </a:rPr>
              <a:t>Does the project have a clear target market or audience?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Bell MT" panose="02020503060305020303" pitchFamily="18" charset="0"/>
              </a:rPr>
              <a:t>Our Target  is the people who live in residential area .Our main goal is to make  connection between  These Areas Peoples and Shop Owners and rickshaw </a:t>
            </a:r>
            <a:r>
              <a:rPr lang="en-US" sz="3200" dirty="0" err="1">
                <a:latin typeface="Bell MT" panose="02020503060305020303" pitchFamily="18" charset="0"/>
              </a:rPr>
              <a:t>pullers.Also</a:t>
            </a:r>
            <a:r>
              <a:rPr lang="en-US" sz="3200" dirty="0">
                <a:latin typeface="Bell MT" panose="02020503060305020303" pitchFamily="18" charset="0"/>
              </a:rPr>
              <a:t> make their any kind of movement easier.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3145" y="1204545"/>
            <a:ext cx="10128739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lgerian" panose="04020705040A02060702" pitchFamily="82" charset="0"/>
                <a:cs typeface="Times New Roman" panose="02020603050405020304" pitchFamily="18" charset="0"/>
              </a:rPr>
              <a:t>Understand the problem and need’s of the customers.</a:t>
            </a:r>
          </a:p>
          <a:p>
            <a:endParaRPr lang="en-US" sz="3200" b="1" i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ell MT" panose="02020503060305020303" pitchFamily="18" charset="0"/>
                <a:cs typeface="Times New Roman" panose="02020603050405020304" pitchFamily="18" charset="0"/>
              </a:rPr>
              <a:t>Our Project have  a clear target market and audience.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ell MT" panose="02020503060305020303" pitchFamily="18" charset="0"/>
                <a:cs typeface="Times New Roman" panose="02020603050405020304" pitchFamily="18" charset="0"/>
              </a:rPr>
              <a:t>Nowadays home delivery and parcel system makes our life easier. Our  project  make this  delivery and parcel system  more easier and less time consuming ,also it is cost friendly.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endParaRPr lang="en-US" sz="4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1618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E76CA3-7346-4BDC-92D5-A08306F938B8}"/>
              </a:ext>
            </a:extLst>
          </p:cNvPr>
          <p:cNvSpPr txBox="1"/>
          <p:nvPr/>
        </p:nvSpPr>
        <p:spPr>
          <a:xfrm>
            <a:off x="1811215" y="1661746"/>
            <a:ext cx="94605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Algerian" panose="04020705040A02060702" pitchFamily="82" charset="0"/>
              </a:rPr>
              <a:t>Is the project’s purpose and basic functionality easily understood?</a:t>
            </a:r>
          </a:p>
          <a:p>
            <a:endParaRPr lang="en-US" sz="3200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Bell MT" panose="02020503060305020303" pitchFamily="18" charset="0"/>
              </a:rPr>
              <a:t>The project “</a:t>
            </a:r>
            <a:r>
              <a:rPr lang="en-US" sz="3200" b="1" dirty="0">
                <a:latin typeface="Bell MT" panose="02020503060305020303" pitchFamily="18" charset="0"/>
              </a:rPr>
              <a:t>Delivery &amp; Courier using rickshaw</a:t>
            </a:r>
            <a:r>
              <a:rPr lang="en-US" sz="3200" dirty="0">
                <a:latin typeface="Bell MT" panose="02020503060305020303" pitchFamily="18" charset="0"/>
              </a:rPr>
              <a:t>” begins with a purpose of making  life easier, make budget   and  time friendly  delivery  environment  for  people of Residential area.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74B0-4778-45A3-9190-22265E75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1107-4E05-4766-B92D-3DA71E93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58" y="1550125"/>
            <a:ext cx="8915400" cy="4772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 Menu</a:t>
            </a:r>
          </a:p>
          <a:p>
            <a:r>
              <a:rPr lang="en-US" dirty="0"/>
              <a:t> User login</a:t>
            </a:r>
          </a:p>
          <a:p>
            <a:pPr marL="0" indent="0">
              <a:buNone/>
            </a:pPr>
            <a:r>
              <a:rPr lang="en-US" dirty="0"/>
              <a:t>       1-Registration</a:t>
            </a:r>
          </a:p>
          <a:p>
            <a:pPr marL="0" indent="0">
              <a:buNone/>
            </a:pPr>
            <a:r>
              <a:rPr lang="en-US" dirty="0"/>
              <a:t>        2-Login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r>
              <a:rPr lang="en-US" dirty="0"/>
              <a:t>User profile.</a:t>
            </a:r>
          </a:p>
          <a:p>
            <a:r>
              <a:rPr lang="en-US" dirty="0"/>
              <a:t>Seeking Services.</a:t>
            </a:r>
          </a:p>
          <a:p>
            <a:r>
              <a:rPr lang="en-US" dirty="0"/>
              <a:t>Place Orders.</a:t>
            </a:r>
          </a:p>
          <a:p>
            <a:r>
              <a:rPr lang="en-US" dirty="0"/>
              <a:t>Refer To request services side.</a:t>
            </a:r>
          </a:p>
          <a:p>
            <a:r>
              <a:rPr lang="en-US" dirty="0"/>
              <a:t>Products Tracking</a:t>
            </a:r>
          </a:p>
          <a:p>
            <a:r>
              <a:rPr lang="en-US" dirty="0"/>
              <a:t>Products delivery  and  payment.</a:t>
            </a:r>
          </a:p>
          <a:p>
            <a:r>
              <a:rPr lang="en-US" dirty="0"/>
              <a:t>Discount and offers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2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F531-2444-4626-98D9-ADBCACFD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>
                <a:latin typeface="Algerian" panose="04020705040A02060702" pitchFamily="82" charset="0"/>
                <a:cs typeface="Times New Roman" panose="02020603050405020304" pitchFamily="18" charset="0"/>
              </a:rPr>
              <a:t>Functionalities</a:t>
            </a:r>
            <a:endParaRPr lang="en-US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B82F-9B69-4483-9460-6594D622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Our functionalities have been kept simple to be </a:t>
            </a:r>
            <a:r>
              <a:rPr lang="en-US">
                <a:latin typeface="Bell MT" panose="02020503060305020303" pitchFamily="18" charset="0"/>
              </a:rPr>
              <a:t>involved with  </a:t>
            </a:r>
            <a:r>
              <a:rPr lang="en-US" dirty="0">
                <a:latin typeface="Bell MT" panose="02020503060305020303" pitchFamily="18" charset="0"/>
              </a:rPr>
              <a:t>Those are summarized below in an easy way to understand.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Our Users  need to be registered with their addresses and contact information first.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We Will give User profile to Our user  for  getting all our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User will seeking  essential   services  and place order Request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After getting Request we will implement  our task and  Deliver  Services to Our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Our User Can Track   his </a:t>
            </a:r>
            <a:r>
              <a:rPr lang="en-US" dirty="0" err="1">
                <a:latin typeface="Bell MT" panose="02020503060305020303" pitchFamily="18" charset="0"/>
              </a:rPr>
              <a:t>Producs</a:t>
            </a:r>
            <a:r>
              <a:rPr lang="en-US" dirty="0">
                <a:latin typeface="Bell MT" panose="02020503060305020303" pitchFamily="18" charset="0"/>
              </a:rPr>
              <a:t>/services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</a:rPr>
              <a:t>We will Provide  offers and Discounts  To our User based on their activities.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Bell MT" panose="020205030603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8342" y="2492379"/>
            <a:ext cx="49961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Algerian" panose="04020705040A02060702" pitchFamily="82" charset="0"/>
                <a:cs typeface="Times New Roman" panose="02020603050405020304" pitchFamily="18" charset="0"/>
              </a:rPr>
              <a:t>Basic and Easy functionally of the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92E4D-8976-4E1E-9B47-35ED978D3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62" y="275492"/>
            <a:ext cx="3153508" cy="3153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881B6-7CB8-492A-96C6-D001CCF0CC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42" y="2971800"/>
            <a:ext cx="3153508" cy="36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5653" y="777240"/>
            <a:ext cx="3264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Algerian" panose="04020705040A02060702" pitchFamily="82" charset="0"/>
              </a:rPr>
              <a:t>Conclusion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8504637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333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Akaash</vt:lpstr>
      <vt:lpstr>Algerian</vt:lpstr>
      <vt:lpstr>Arial</vt:lpstr>
      <vt:lpstr>Arial Black</vt:lpstr>
      <vt:lpstr>Arial Narrow</vt:lpstr>
      <vt:lpstr>Bell MT</vt:lpstr>
      <vt:lpstr>Century Gothic</vt:lpstr>
      <vt:lpstr>Wingdings</vt:lpstr>
      <vt:lpstr>Wingdings 3</vt:lpstr>
      <vt:lpstr>Wisp</vt:lpstr>
      <vt:lpstr>Delivery &amp; Courier using rickshaw</vt:lpstr>
      <vt:lpstr>PowerPoint Presentation</vt:lpstr>
      <vt:lpstr>PowerPoint Presentation</vt:lpstr>
      <vt:lpstr>PowerPoint Presentation</vt:lpstr>
      <vt:lpstr>PowerPoint Presentation</vt:lpstr>
      <vt:lpstr>Feature</vt:lpstr>
      <vt:lpstr>Functionalities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Medical service</dc:title>
  <dc:creator>galib remo</dc:creator>
  <cp:lastModifiedBy>MD.SHAMIM SHAKIL</cp:lastModifiedBy>
  <cp:revision>24</cp:revision>
  <dcterms:created xsi:type="dcterms:W3CDTF">2021-09-27T15:35:39Z</dcterms:created>
  <dcterms:modified xsi:type="dcterms:W3CDTF">2022-02-06T10:08:30Z</dcterms:modified>
</cp:coreProperties>
</file>