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5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Patient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Uncovering Insights from Heart Disease Data</a:t>
            </a:r>
          </a:p>
          <a:p>
            <a:r>
              <a:t>Presenter: Your Name/Team Name</a:t>
            </a:r>
          </a:p>
          <a:p>
            <a:r>
              <a:t>Date: September 25,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Identified key statistical and visual patterns in the dataset.</a:t>
            </a:r>
          </a:p>
          <a:p>
            <a:r>
              <a:t>Next Steps:</a:t>
            </a:r>
          </a:p>
          <a:p>
            <a:r>
              <a:t>- Develop ML model to predict heart disease</a:t>
            </a:r>
          </a:p>
          <a:p>
            <a:r>
              <a:t>- Deeper analysis of high-risk group</a:t>
            </a:r>
          </a:p>
          <a:p>
            <a:r>
              <a:t>- Incorporate additional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a patient dataset to identify key statistics, trends, and risk factors.</a:t>
            </a:r>
          </a:p>
          <a:p>
            <a:r>
              <a:t>Dataset: heart.csv file containing 1025 patient records.</a:t>
            </a:r>
          </a:p>
          <a:p>
            <a:r>
              <a:t>Technology Stack:</a:t>
            </a:r>
          </a:p>
          <a:p>
            <a:r>
              <a:t>- PySpark for data processing</a:t>
            </a:r>
          </a:p>
          <a:p>
            <a:r>
              <a:t>- Pandas, Matplotlib &amp; Seaborn for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Patient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Patients Analyzed: 1025</a:t>
            </a:r>
          </a:p>
          <a:p>
            <a:r>
              <a:t>Average Patient Age: 54.4 years</a:t>
            </a:r>
          </a:p>
          <a:p>
            <a:r>
              <a:t>Heart Disease Prevalence:</a:t>
            </a:r>
          </a:p>
          <a:p>
            <a:r>
              <a:t>- 526 patients (51.3%) diagnosed with heart disease</a:t>
            </a:r>
          </a:p>
          <a:p>
            <a:r>
              <a:t>- 499 patients (48.7%) without heart disease</a:t>
            </a:r>
          </a:p>
          <a:p>
            <a:r>
              <a:t>Cholesterol Range: 126 (Min) to 564 (Max)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1: Patient 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 [Insert Age Distribution Histogram]</a:t>
            </a:r>
          </a:p>
          <a:p>
            <a:r>
              <a:t>Key Insight: Largest group is 51-60 years old (438 patients).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2: Heart Disease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 [Insert Heart Disease by Gender Countplot]</a:t>
            </a:r>
          </a:p>
          <a:p>
            <a:r>
              <a:t>Key Insight: More male patients (713) than female (312); Males also have more heart disease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3: Cholesterol Levels vs. Heart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 [Insert Cholesterol Levels vs Heart Disease Boxplot]</a:t>
            </a:r>
          </a:p>
          <a:p>
            <a:r>
              <a:t>Key Insight: Patients with heart disease tend to have slightly higher median cholesterol.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4: Average Max Heart Rate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 [Insert Average Max Heart Rate by Age Group Barplot]</a:t>
            </a:r>
          </a:p>
          <a:p>
            <a:r>
              <a:t>Key Insight: Average max heart rate decreases with age group.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5: Correlation of Medical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Chart: [Insert Correlation Heatmap of Medical Features]</a:t>
            </a:r>
          </a:p>
          <a:p>
            <a:r>
              <a:t>Key Insight: Shows relationships between medical variables.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Outcome: Identifying High-Risk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Filtered high-risk patients based on clinical data.</a:t>
            </a:r>
          </a:p>
          <a:p>
            <a:r>
              <a:t>Exported to HighRiskPatients.csv for further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342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Healthcare Patient Data Analysis</vt:lpstr>
      <vt:lpstr>Project Overview</vt:lpstr>
      <vt:lpstr>Key Patient Statistics</vt:lpstr>
      <vt:lpstr>Finding 1: Patient Age Distribution</vt:lpstr>
      <vt:lpstr>Finding 2: Heart Disease by Gender</vt:lpstr>
      <vt:lpstr>Finding 3: Cholesterol Levels vs. Heart Disease</vt:lpstr>
      <vt:lpstr>Finding 4: Average Max Heart Rate by Age Group</vt:lpstr>
      <vt:lpstr>Finding 5: Correlation of Medical Features</vt:lpstr>
      <vt:lpstr>Actionable Outcome: Identifying High-Risk Patients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mdshayaan khan</cp:lastModifiedBy>
  <cp:revision>2</cp:revision>
  <dcterms:created xsi:type="dcterms:W3CDTF">2013-01-27T09:14:16Z</dcterms:created>
  <dcterms:modified xsi:type="dcterms:W3CDTF">2025-09-25T08:04:50Z</dcterms:modified>
  <cp:category/>
</cp:coreProperties>
</file>