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c819795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c819795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819795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819795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c819795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c819795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c819795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c819795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c819795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c819795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c819795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c819795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4f7085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4f7085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4f7085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4f7085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4f7085d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4f7085d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4f7085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4f7085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7ddc08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7ddc08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7ddc08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7ddc08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c81979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c81979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c81979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c81979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c819795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c819795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c819795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c819795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c819795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c819795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c819795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c819795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2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C269B1-C9F9-4E39-BC03-0A29F7DA41A2}"/>
              </a:ext>
            </a:extLst>
          </p:cNvPr>
          <p:cNvGrpSpPr/>
          <p:nvPr/>
        </p:nvGrpSpPr>
        <p:grpSpPr>
          <a:xfrm>
            <a:off x="6968109" y="322454"/>
            <a:ext cx="2109142" cy="1262606"/>
            <a:chOff x="6761205" y="335802"/>
            <a:chExt cx="2109142" cy="12626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0E5770-4D08-42E1-962C-73A10D43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673" y="335802"/>
              <a:ext cx="460550" cy="410376"/>
            </a:xfrm>
            <a:prstGeom prst="rect">
              <a:avLst/>
            </a:prstGeom>
          </p:spPr>
        </p:pic>
        <p:sp>
          <p:nvSpPr>
            <p:cNvPr id="6" name="Google Shape;68;p13">
              <a:extLst>
                <a:ext uri="{FF2B5EF4-FFF2-40B4-BE49-F238E27FC236}">
                  <a16:creationId xmlns:a16="http://schemas.microsoft.com/office/drawing/2014/main" id="{9DFAABF0-9EF8-4ED9-9E4E-DE6018D9F7D7}"/>
                </a:ext>
              </a:extLst>
            </p:cNvPr>
            <p:cNvSpPr txBox="1">
              <a:spLocks/>
            </p:cNvSpPr>
            <p:nvPr/>
          </p:nvSpPr>
          <p:spPr>
            <a:xfrm>
              <a:off x="6761205" y="733770"/>
              <a:ext cx="2109142" cy="864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/>
              <a:r>
                <a:rPr lang="en-US" sz="1000" dirty="0"/>
                <a:t>Shohel Rana</a:t>
              </a:r>
            </a:p>
            <a:p>
              <a:pPr marL="0" indent="0"/>
              <a:r>
                <a:rPr lang="en-US" sz="1000" dirty="0"/>
                <a:t>Lead frontend engineer</a:t>
              </a:r>
            </a:p>
            <a:p>
              <a:pPr marL="0" indent="0"/>
              <a:r>
                <a:rPr lang="en-US" sz="1000" dirty="0"/>
                <a:t>Dhaka, Bangladesh</a:t>
              </a:r>
            </a:p>
            <a:p>
              <a:pPr marL="0" indent="0"/>
              <a:r>
                <a:rPr lang="en-US" sz="1000" dirty="0"/>
                <a:t>Email: iamshohelrana@gmail.com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Unary Operator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64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 str = '100’;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'greetings’;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+str // 100 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fltStr</a:t>
            </a:r>
            <a:r>
              <a:rPr lang="en-US" dirty="0"/>
              <a:t> // 100.21 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nanStr</a:t>
            </a:r>
            <a:r>
              <a:rPr lang="en-US" dirty="0"/>
              <a:t> // </a:t>
            </a:r>
            <a:r>
              <a:rPr lang="en-US" dirty="0" err="1"/>
              <a:t>NaN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+'1000' // 1000 </a:t>
            </a:r>
          </a:p>
          <a:p>
            <a:pPr marL="0" indent="0">
              <a:buNone/>
            </a:pPr>
            <a:r>
              <a:rPr lang="en-US" dirty="0"/>
              <a:t>+10.25 // 10.25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Multiplying by 1</a:t>
            </a:r>
            <a:endParaRPr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3054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let str = '100';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'100.21';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'greetings';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str * 1;      // 100</a:t>
            </a:r>
          </a:p>
          <a:p>
            <a:pPr marL="0" lvl="0" indent="0">
              <a:buNone/>
            </a:pPr>
            <a:r>
              <a:rPr lang="en-US" dirty="0" err="1"/>
              <a:t>fltStr</a:t>
            </a:r>
            <a:r>
              <a:rPr lang="en-US" dirty="0"/>
              <a:t> * 1;   // 100.21</a:t>
            </a:r>
          </a:p>
          <a:p>
            <a:pPr marL="0" lvl="0" indent="0">
              <a:buNone/>
            </a:pPr>
            <a:r>
              <a:rPr lang="en-US" dirty="0" err="1"/>
              <a:t>nanStr</a:t>
            </a:r>
            <a:r>
              <a:rPr lang="en-US" dirty="0"/>
              <a:t> * 1;   // </a:t>
            </a:r>
            <a:r>
              <a:rPr lang="en-US" dirty="0" err="1"/>
              <a:t>NaN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'2000' * 1;   // 2000</a:t>
            </a:r>
          </a:p>
          <a:p>
            <a:pPr marL="0" lvl="0" indent="0">
              <a:buNone/>
            </a:pPr>
            <a:r>
              <a:rPr lang="en-US" dirty="0"/>
              <a:t>'102.15' * 1; // 102.15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Using String and Number Objects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// Number to String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numToStr</a:t>
            </a:r>
            <a:r>
              <a:rPr lang="en-US" dirty="0"/>
              <a:t> = new String(2);   // String {'2'}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String to Number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strToNum</a:t>
            </a:r>
            <a:r>
              <a:rPr lang="en-US" dirty="0"/>
              <a:t> = new Number('2'); // Number {2}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Current Date in JavaScript</a:t>
            </a: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var today = new Date();</a:t>
            </a:r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var date = </a:t>
            </a:r>
            <a:r>
              <a:rPr lang="en-US" dirty="0" err="1"/>
              <a:t>today.getFullYear</a:t>
            </a:r>
            <a:r>
              <a:rPr lang="en-US" dirty="0"/>
              <a:t>()+'-'+(</a:t>
            </a:r>
            <a:r>
              <a:rPr lang="en-US" dirty="0" err="1"/>
              <a:t>today.getMonth</a:t>
            </a:r>
            <a:r>
              <a:rPr lang="en-US" dirty="0"/>
              <a:t>()+1)+'-'+</a:t>
            </a:r>
            <a:r>
              <a:rPr lang="en-US" dirty="0" err="1"/>
              <a:t>today.getDate</a:t>
            </a:r>
            <a:r>
              <a:rPr lang="en-US" dirty="0"/>
              <a:t>();</a:t>
            </a:r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Current Time in JavaScript</a:t>
            </a:r>
            <a:endParaRPr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buNone/>
            </a:pPr>
            <a:r>
              <a:rPr lang="en-US" dirty="0"/>
              <a:t>var today = new Date();</a:t>
            </a:r>
          </a:p>
          <a:p>
            <a:pPr lvl="0" indent="0">
              <a:buNone/>
            </a:pPr>
            <a:endParaRPr lang="en-US" dirty="0"/>
          </a:p>
          <a:p>
            <a:pPr lvl="0" indent="0">
              <a:buNone/>
            </a:pPr>
            <a:r>
              <a:rPr lang="en-US" dirty="0"/>
              <a:t>var time = </a:t>
            </a:r>
            <a:r>
              <a:rPr lang="en-US" dirty="0" err="1"/>
              <a:t>today.getHours</a:t>
            </a:r>
            <a:r>
              <a:rPr lang="en-US" dirty="0"/>
              <a:t>() + ":" + </a:t>
            </a:r>
            <a:r>
              <a:rPr lang="en-US" dirty="0" err="1"/>
              <a:t>today.getMinutes</a:t>
            </a:r>
            <a:r>
              <a:rPr lang="en-US" dirty="0"/>
              <a:t>() + ":" + </a:t>
            </a:r>
            <a:r>
              <a:rPr lang="en-US" dirty="0" err="1"/>
              <a:t>today.getSeconds</a:t>
            </a:r>
            <a:r>
              <a:rPr lang="en-US" dirty="0"/>
              <a:t>();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Current Date &amp; Time Both in JavaScript</a:t>
            </a:r>
            <a:endParaRPr dirty="0"/>
          </a:p>
        </p:txBody>
      </p:sp>
      <p:sp>
        <p:nvSpPr>
          <p:cNvPr id="146" name="Google Shape;146;p26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today = new Date();</a:t>
            </a:r>
          </a:p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date =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today.getFullYear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()+'-'+(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today.getMonth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()+1)+'-'+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today.getDate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time =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today.getHours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 + ":" +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today.getMinutes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 + ":" +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today.getSeconds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();</a:t>
            </a:r>
          </a:p>
          <a:p>
            <a:pPr lvl="0"/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 </a:t>
            </a:r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dateTime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= date+' '+time;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in datetime</a:t>
            </a:r>
            <a:endParaRPr dirty="0"/>
          </a:p>
        </p:txBody>
      </p:sp>
      <p:sp>
        <p:nvSpPr>
          <p:cNvPr id="152" name="Google Shape;152;p27"/>
          <p:cNvSpPr txBox="1"/>
          <p:nvPr/>
        </p:nvSpPr>
        <p:spPr>
          <a:xfrm>
            <a:off x="100350" y="752700"/>
            <a:ext cx="89697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getFullYear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getMonth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getDate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getHours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getMinutes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getSeconds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getMilliseconds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getDay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getTime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0"/>
            <a:r>
              <a:rPr lang="en-US" sz="18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getTimezoneOffset</a:t>
            </a:r>
            <a:r>
              <a: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in datetime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setFullYear</a:t>
            </a:r>
            <a:r>
              <a:rPr lang="en-US" dirty="0"/>
              <a:t>(year, [month], [date])</a:t>
            </a:r>
          </a:p>
          <a:p>
            <a:pPr marL="0" lvl="0" indent="0">
              <a:buNone/>
            </a:pPr>
            <a:r>
              <a:rPr lang="en-US" dirty="0" err="1"/>
              <a:t>setMonth</a:t>
            </a:r>
            <a:r>
              <a:rPr lang="en-US" dirty="0"/>
              <a:t>(month, [date])</a:t>
            </a:r>
          </a:p>
          <a:p>
            <a:pPr marL="0" lvl="0" indent="0">
              <a:buNone/>
            </a:pPr>
            <a:r>
              <a:rPr lang="en-US" dirty="0" err="1"/>
              <a:t>setDate</a:t>
            </a:r>
            <a:r>
              <a:rPr lang="en-US" dirty="0"/>
              <a:t>(date)</a:t>
            </a:r>
          </a:p>
          <a:p>
            <a:pPr marL="0" lvl="0" indent="0">
              <a:buNone/>
            </a:pPr>
            <a:r>
              <a:rPr lang="en-US" dirty="0" err="1"/>
              <a:t>setHours</a:t>
            </a:r>
            <a:r>
              <a:rPr lang="en-US" dirty="0"/>
              <a:t>(hour, [min], [sec],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0" lvl="0" indent="0">
              <a:buNone/>
            </a:pPr>
            <a:r>
              <a:rPr lang="en-US" dirty="0" err="1"/>
              <a:t>setMinutes</a:t>
            </a:r>
            <a:r>
              <a:rPr lang="en-US" dirty="0"/>
              <a:t>(min, [sec],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0" lvl="0" indent="0">
              <a:buNone/>
            </a:pPr>
            <a:r>
              <a:rPr lang="en-US" dirty="0" err="1"/>
              <a:t>setSeconds</a:t>
            </a:r>
            <a:r>
              <a:rPr lang="en-US" dirty="0"/>
              <a:t>(sec,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marL="0" lvl="0" indent="0">
              <a:buNone/>
            </a:pPr>
            <a:r>
              <a:rPr lang="en-US" dirty="0" err="1"/>
              <a:t>setMilliseconds</a:t>
            </a:r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 err="1"/>
              <a:t>setTime</a:t>
            </a:r>
            <a:r>
              <a:rPr lang="en-US" dirty="0"/>
              <a:t>(milliseconds)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in datetime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2433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Autocorrection</a:t>
            </a:r>
          </a:p>
          <a:p>
            <a:pPr marL="0" indent="0">
              <a:buNone/>
            </a:pPr>
            <a:r>
              <a:rPr lang="en-US" dirty="0"/>
              <a:t>Date to number, date diff</a:t>
            </a:r>
          </a:p>
          <a:p>
            <a:pPr marL="0" indent="0">
              <a:buNone/>
            </a:pPr>
            <a:r>
              <a:rPr lang="en-US" dirty="0" err="1"/>
              <a:t>Date.now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Date.parse</a:t>
            </a:r>
            <a:r>
              <a:rPr lang="en-US" dirty="0"/>
              <a:t> from a string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All in datetime</a:t>
            </a:r>
            <a:endParaRPr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Create a date</a:t>
            </a:r>
          </a:p>
          <a:p>
            <a:pPr marL="0" lvl="0" indent="0">
              <a:buNone/>
            </a:pPr>
            <a:r>
              <a:rPr lang="en-US" dirty="0"/>
              <a:t>Show a weekday</a:t>
            </a:r>
          </a:p>
          <a:p>
            <a:pPr marL="0" lvl="0" indent="0">
              <a:buNone/>
            </a:pPr>
            <a:r>
              <a:rPr lang="en-US" dirty="0"/>
              <a:t>European weekday</a:t>
            </a:r>
          </a:p>
          <a:p>
            <a:pPr marL="0" lvl="0" indent="0">
              <a:buNone/>
            </a:pPr>
            <a:r>
              <a:rPr lang="en-US" dirty="0"/>
              <a:t>Which day of month was many days ago?</a:t>
            </a:r>
          </a:p>
          <a:p>
            <a:pPr marL="0" lvl="0" indent="0">
              <a:buNone/>
            </a:pPr>
            <a:r>
              <a:rPr lang="en-US" dirty="0"/>
              <a:t>Last day of month?</a:t>
            </a:r>
          </a:p>
          <a:p>
            <a:pPr marL="0" lvl="0" indent="0">
              <a:buNone/>
            </a:pPr>
            <a:r>
              <a:rPr lang="en-US" dirty="0"/>
              <a:t>How many seconds have passed today?</a:t>
            </a:r>
          </a:p>
          <a:p>
            <a:pPr marL="0" lvl="0" indent="0">
              <a:buNone/>
            </a:pPr>
            <a:r>
              <a:rPr lang="en-US" dirty="0"/>
              <a:t>How many seconds till tomorrow?</a:t>
            </a:r>
          </a:p>
          <a:p>
            <a:pPr marL="0" lvl="0" indent="0">
              <a:buNone/>
            </a:pPr>
            <a:r>
              <a:rPr lang="en-US" dirty="0"/>
              <a:t>Format the relative date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Rounding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Math.round</a:t>
            </a:r>
            <a:r>
              <a:rPr lang="en-US" dirty="0"/>
              <a:t>( ) is of JavaScript function</a:t>
            </a:r>
            <a:endParaRPr dirty="0"/>
          </a:p>
          <a:p>
            <a:pPr lvl="0"/>
            <a:r>
              <a:rPr lang="en-US" dirty="0"/>
              <a:t>Round a number to its nearest integer</a:t>
            </a:r>
          </a:p>
          <a:p>
            <a:pPr lvl="0"/>
            <a:r>
              <a:rPr lang="en-US" dirty="0"/>
              <a:t>Syntax: </a:t>
            </a:r>
            <a:r>
              <a:rPr lang="en-US" dirty="0" err="1"/>
              <a:t>Math.round</a:t>
            </a:r>
            <a:r>
              <a:rPr lang="en-US" dirty="0"/>
              <a:t>(var);</a:t>
            </a:r>
            <a:endParaRPr dirty="0"/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var round = </a:t>
            </a:r>
            <a:r>
              <a:rPr lang="en-US" dirty="0" err="1"/>
              <a:t>Math.round</a:t>
            </a:r>
            <a:r>
              <a:rPr lang="en-US" dirty="0"/>
              <a:t>(5.8);</a:t>
            </a:r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console.log(round) //output: 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today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706EC-33E8-466D-AF7D-01292287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356424"/>
            <a:ext cx="28575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JavaScript random() Method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Returns a random number between min (inclusive) and max (exclusive)</a:t>
            </a:r>
          </a:p>
          <a:p>
            <a:pPr lvl="0"/>
            <a:r>
              <a:rPr lang="en-US" dirty="0"/>
              <a:t>Range 0 to less than 1 (inclusive of 0, but not 1)</a:t>
            </a:r>
            <a:endParaRPr dirty="0"/>
          </a:p>
          <a:p>
            <a:pPr lvl="0"/>
            <a:r>
              <a:rPr lang="en-US" dirty="0"/>
              <a:t>It cannot be chosen or reset by the user.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function </a:t>
            </a:r>
            <a:r>
              <a:rPr lang="en-US" dirty="0" err="1"/>
              <a:t>getRandomInt</a:t>
            </a:r>
            <a:r>
              <a:rPr lang="en-US" dirty="0"/>
              <a:t>(max) {  </a:t>
            </a:r>
          </a:p>
          <a:p>
            <a:pPr marL="114300" lvl="0" indent="0">
              <a:buNone/>
            </a:pPr>
            <a:r>
              <a:rPr lang="en-US" dirty="0"/>
              <a:t>     return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Math.floor</a:t>
            </a:r>
            <a:r>
              <a:rPr lang="en-US" dirty="0"/>
              <a:t>(max));</a:t>
            </a:r>
          </a:p>
          <a:p>
            <a:pPr marL="114300" lvl="0" indent="0">
              <a:buNone/>
            </a:pPr>
            <a:r>
              <a:rPr lang="en-US" dirty="0"/>
              <a:t>}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JavaScript random() Method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getRandomInt</a:t>
            </a:r>
            <a:r>
              <a:rPr lang="en-US" dirty="0"/>
              <a:t>(3)); </a:t>
            </a:r>
          </a:p>
          <a:p>
            <a:pPr marL="114300" lvl="0" indent="0">
              <a:buNone/>
            </a:pPr>
            <a:r>
              <a:rPr lang="en-US" dirty="0"/>
              <a:t>// expected output: 0, 1 or 2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getRandomInt</a:t>
            </a:r>
            <a:r>
              <a:rPr lang="en-US" dirty="0"/>
              <a:t>(1));</a:t>
            </a:r>
          </a:p>
          <a:p>
            <a:pPr marL="114300" lvl="0" indent="0">
              <a:buNone/>
            </a:pPr>
            <a:r>
              <a:rPr lang="en-US" dirty="0"/>
              <a:t>// expected output: 0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console.log(</a:t>
            </a:r>
            <a:r>
              <a:rPr lang="en-US" dirty="0" err="1"/>
              <a:t>Math.random</a:t>
            </a:r>
            <a:r>
              <a:rPr lang="en-US" dirty="0"/>
              <a:t>());</a:t>
            </a:r>
          </a:p>
          <a:p>
            <a:pPr marL="114300" lvl="0" indent="0">
              <a:buNone/>
            </a:pPr>
            <a:r>
              <a:rPr lang="en-US" dirty="0"/>
              <a:t>// expected output: a number between 0 and 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Converting strings to numbers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291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 number is an actual number (ex. 42), or as a string (ex. ‘42’, or “42”) .</a:t>
            </a:r>
            <a:endParaRPr dirty="0"/>
          </a:p>
          <a:p>
            <a:pPr lvl="0"/>
            <a:r>
              <a:rPr lang="en-US" dirty="0"/>
              <a:t>For strict comparison ‘42’ and 42 are not same</a:t>
            </a:r>
          </a:p>
          <a:p>
            <a:pPr lvl="0"/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pPr lvl="0"/>
            <a:r>
              <a:rPr lang="en-US" dirty="0"/>
              <a:t>Number()</a:t>
            </a:r>
          </a:p>
          <a:p>
            <a:pPr lvl="0"/>
            <a:r>
              <a:rPr lang="en-US" dirty="0" err="1"/>
              <a:t>Math.floor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Math.ceil</a:t>
            </a:r>
            <a:r>
              <a:rPr lang="en-US" dirty="0"/>
              <a:t>()</a:t>
            </a:r>
          </a:p>
          <a:p>
            <a:pPr lvl="0"/>
            <a:r>
              <a:rPr lang="en-US" dirty="0"/>
              <a:t>Unary Operator : By adding a + sign before a String</a:t>
            </a:r>
          </a:p>
          <a:p>
            <a:pPr lvl="0"/>
            <a:r>
              <a:rPr lang="en-US" dirty="0"/>
              <a:t>Multiply by 1: If a String is multiplied by the primitive number 1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.</a:t>
            </a:r>
            <a:r>
              <a:rPr lang="en-US" dirty="0" err="1"/>
              <a:t>parseInt</a:t>
            </a:r>
            <a:r>
              <a:rPr lang="en-US" dirty="0"/>
              <a:t>()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313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en-US" dirty="0"/>
              <a:t>No prefix - If there isn't a prefix, the radix is 10 (decimal).</a:t>
            </a:r>
          </a:p>
          <a:p>
            <a:pPr marL="742950" indent="-285750"/>
            <a:r>
              <a:rPr lang="en-US" dirty="0"/>
              <a:t>0 - If the prefix is 0, then the radix is 8 (octal). Though, this feature is deprecated.</a:t>
            </a:r>
          </a:p>
          <a:p>
            <a:pPr marL="742950" indent="-285750"/>
            <a:r>
              <a:rPr lang="en-US" dirty="0"/>
              <a:t>0x - If the prefix is 0x, then the radix is 16 (hexadecimal).</a:t>
            </a:r>
            <a:endParaRPr dirty="0"/>
          </a:p>
          <a:p>
            <a:pPr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let str = '353'; let </a:t>
            </a:r>
            <a:r>
              <a:rPr lang="en-US" dirty="0" err="1"/>
              <a:t>fltStr</a:t>
            </a:r>
            <a:r>
              <a:rPr lang="en-US" dirty="0"/>
              <a:t> = '353.56'; let </a:t>
            </a:r>
            <a:r>
              <a:rPr lang="en-US" dirty="0" err="1"/>
              <a:t>binStr</a:t>
            </a:r>
            <a:r>
              <a:rPr lang="en-US" dirty="0"/>
              <a:t> = '7'; let </a:t>
            </a:r>
            <a:r>
              <a:rPr lang="en-US" dirty="0" err="1"/>
              <a:t>nanStr</a:t>
            </a:r>
            <a:r>
              <a:rPr lang="en-US" dirty="0"/>
              <a:t> = 'hello'; </a:t>
            </a:r>
            <a:r>
              <a:rPr lang="en-US" dirty="0" err="1"/>
              <a:t>parseInt</a:t>
            </a:r>
            <a:r>
              <a:rPr lang="en-US" dirty="0"/>
              <a:t>(str); </a:t>
            </a:r>
            <a:r>
              <a:rPr lang="en-US" i="1" dirty="0"/>
              <a:t>// 353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</a:t>
            </a:r>
            <a:r>
              <a:rPr lang="en-US" i="1" dirty="0"/>
              <a:t>// 353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binStr</a:t>
            </a:r>
            <a:r>
              <a:rPr lang="en-US" dirty="0"/>
              <a:t>, 2); </a:t>
            </a:r>
            <a:r>
              <a:rPr lang="en-US" i="1" dirty="0"/>
              <a:t>// 111 (Binary)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en-US" i="1" dirty="0" err="1"/>
              <a:t>NaN</a:t>
            </a:r>
            <a:r>
              <a:rPr lang="en-US" i="1" dirty="0"/>
              <a:t> (Not a Number)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.</a:t>
            </a:r>
            <a:r>
              <a:rPr lang="en-US" dirty="0" err="1"/>
              <a:t>parseFloat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let str = '100’; 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'100.21’; </a:t>
            </a:r>
          </a:p>
          <a:p>
            <a:pPr marL="0" lv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'bye’;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parseFloat</a:t>
            </a:r>
            <a:r>
              <a:rPr lang="en-US" dirty="0"/>
              <a:t>(str); </a:t>
            </a:r>
            <a:r>
              <a:rPr lang="en-US" i="1" dirty="0"/>
              <a:t>// 353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</a:t>
            </a:r>
            <a:r>
              <a:rPr lang="en-US" i="1" dirty="0"/>
              <a:t>// 353.21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en-US" i="1" dirty="0" err="1"/>
              <a:t>NaN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Math.floor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let str = '100’;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'99.89’;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'bye’;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(str); // 100 </a:t>
            </a:r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// 99 </a:t>
            </a:r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// </a:t>
            </a:r>
            <a:r>
              <a:rPr lang="en-US" dirty="0" err="1"/>
              <a:t>NaN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056E-1457-442D-B0D4-F93DE01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Math.ceil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120E5-CB92-4941-B7E2-67C8F7877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let str = '100';</a:t>
            </a:r>
          </a:p>
          <a:p>
            <a:pPr marL="114300" indent="0">
              <a:buNone/>
            </a:pPr>
            <a:r>
              <a:rPr lang="en-US" dirty="0"/>
              <a:t>let </a:t>
            </a:r>
            <a:r>
              <a:rPr lang="en-US" dirty="0" err="1"/>
              <a:t>fltStr</a:t>
            </a:r>
            <a:r>
              <a:rPr lang="en-US" dirty="0"/>
              <a:t> = '100.21';</a:t>
            </a:r>
          </a:p>
          <a:p>
            <a:pPr marL="114300" indent="0">
              <a:buNone/>
            </a:pPr>
            <a:r>
              <a:rPr lang="en-US" dirty="0"/>
              <a:t>let </a:t>
            </a:r>
            <a:r>
              <a:rPr lang="en-US" dirty="0" err="1"/>
              <a:t>nanStr</a:t>
            </a:r>
            <a:r>
              <a:rPr lang="en-US" dirty="0"/>
              <a:t> = 'bye';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Math.ceil</a:t>
            </a:r>
            <a:r>
              <a:rPr lang="en-US" dirty="0"/>
              <a:t>(str);    // 100</a:t>
            </a:r>
          </a:p>
          <a:p>
            <a:pPr marL="114300" indent="0">
              <a:buNone/>
            </a:pP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fltStr</a:t>
            </a:r>
            <a:r>
              <a:rPr lang="en-US" dirty="0"/>
              <a:t>); // 101</a:t>
            </a:r>
          </a:p>
          <a:p>
            <a:pPr marL="114300" indent="0">
              <a:buNone/>
            </a:pP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nanStr</a:t>
            </a:r>
            <a:r>
              <a:rPr lang="en-US" dirty="0"/>
              <a:t>); //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486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893</Words>
  <Application>Microsoft Office PowerPoint</Application>
  <PresentationFormat>On-screen Show (16:9)</PresentationFormat>
  <Paragraphs>147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Roboto</vt:lpstr>
      <vt:lpstr>Arial</vt:lpstr>
      <vt:lpstr>Material</vt:lpstr>
      <vt:lpstr>JavaScript</vt:lpstr>
      <vt:lpstr>Rounding</vt:lpstr>
      <vt:lpstr>JavaScript random() Method</vt:lpstr>
      <vt:lpstr>JavaScript random() Method</vt:lpstr>
      <vt:lpstr>Converting strings to numbers</vt:lpstr>
      <vt:lpstr>.parseInt()</vt:lpstr>
      <vt:lpstr>.parseFloat()</vt:lpstr>
      <vt:lpstr>Math.floor()</vt:lpstr>
      <vt:lpstr>Math.ceil()</vt:lpstr>
      <vt:lpstr>Unary Operator</vt:lpstr>
      <vt:lpstr>Multiplying by 1</vt:lpstr>
      <vt:lpstr>Using String and Number Objects</vt:lpstr>
      <vt:lpstr>Current Date in JavaScript</vt:lpstr>
      <vt:lpstr>Current Time in JavaScript</vt:lpstr>
      <vt:lpstr>Current Date &amp; Time Both in JavaScript</vt:lpstr>
      <vt:lpstr>All in datetime</vt:lpstr>
      <vt:lpstr>All in datetime</vt:lpstr>
      <vt:lpstr>All in datetime</vt:lpstr>
      <vt:lpstr>All in datetime</vt:lpstr>
      <vt:lpstr>Thank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Md. Shohel Rana</cp:lastModifiedBy>
  <cp:revision>16</cp:revision>
  <dcterms:modified xsi:type="dcterms:W3CDTF">2020-06-11T05:19:08Z</dcterms:modified>
</cp:coreProperties>
</file>