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1979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1979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1979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1979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1979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1979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819795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819795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c81979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c81979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819795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81979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7085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708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4f7085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4f7085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4f7085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4f7085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ddc08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ddc08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4f7085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4f7085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4f7085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4f7085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4f7085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4f7085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4f7085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4f7085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ddc08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ddc08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8197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8197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81979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81979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81979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81979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c81979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c81979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1979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1979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1979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1979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Data Type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null;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alert(a); // Output: null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Data Type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emptyObject = {};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person = {"name": "Clark", "surname": "Kent", "age": "36"};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For better reading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car =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"modal": "BMW X3",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"color": "white",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"doors":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Data Type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colors = ["Red", "Yellow", "Green", "Orange"];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cities = ["London", "Paris", "New York"];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alert(colors[0]);   // Output: 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alert(cities[2]);   // Output: New York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Data Type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greeting = function(){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"Hello World!";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Check the type of greeting variable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alert(typeof greeting) // Output: function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alert(greeting());     // Output: Hello World!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typeof Operator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Numbers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15;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42.7;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2.5e-4;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Infinity;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NaN;  // Returns: "number". Despite being "Not-A-Number"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Strings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'';  // Returns: "string"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'hello';  // Returns: "string"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'12';  // Returns: "string". Number within quotes is typeof string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Booleans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true;  // Returns: "boolean"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false;  // Returns: "boolean"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typeof Operator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Undefined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undefined;  // Returns: "undefined"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undeclaredVariable; // Returns: "undefined"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Null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Null;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Objects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{name: "John", age: 18};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Arrays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[1, 2, 4];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Functions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function(){};  // Returns: "function"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same as C/C++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‘+’ can join 2 strings.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‘===’ &amp; ‘!==’ can compare value and type. [i.e. 9 === “9” is false]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skip the operator part.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question = "Your species?";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defaultAnswer = "human";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spec = prompt(question, defaultAnswer);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statement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skip it, it is same as C++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mixedArray = [1, "Bob", "Now is", true];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alert("Value: " + </a:t>
            </a:r>
            <a:r>
              <a:rPr lang="en"/>
              <a:t>mixedArray </a:t>
            </a:r>
            <a:r>
              <a:rPr lang="en"/>
              <a:t>[3]);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emptyArray = [ 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pets[3] = "lizard";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pets[4] = "fish";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was considered as Client side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now, it is mainly considered as client side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JavaScript can be used as server side programming language with node.js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has no relation with Java, except similarity in language syntax and name.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pets.push("fish", "ferret"); // adds two elements at the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pets.pop(); // deletes last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pets.shift(); // removed first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pets.unshift("fish", "ferret"); // adds two elements at the beginning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pets.splice(2, 2, "pig", "duck", "emu"); //adds 3 items after 2nd element and removes 3rd and 4th item.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pets.splice(2, 0, "pig", "duck", "emu"); // this one do not delete, as 0 in 2nd param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pets.splice(2, 2); // only removes 2 items starting with 3 item.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 noPets = pets.slice(2, 4); // copies items in new array without changing original. Here 2nd parameter is the index of last item to be copied + 1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For, while, do while loops are like in 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For/Of loops is new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cars = ['BMW', 'Volvo', 'Mini'];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(x of cars)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document.write(x + "&lt;br 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100350" y="752700"/>
            <a:ext cx="89448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firstChar = cityToCheck.slice(0, 1);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cityToCheck = cityToCheck.toLowerCase();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cityToCheck = cityToCheck.toLowerCase();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segIndex = text.indexOf("be");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segIndex = text.lastIndexOf("be");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firstChar = firstName.charAt(0);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lastChar = name.charAt(name.length - 1);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newText = text.replace("World War II", "the Second World War");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alert(“Hello world”);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 box with the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window.alert and just alert is same.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variables usually starts with “var” / “let” keyword.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var name = “Jalaluddin”;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not strongly typed, thus we do not need to declared variable with exact data type, and you can assign </a:t>
            </a:r>
            <a:r>
              <a:rPr lang="en"/>
              <a:t>different</a:t>
            </a:r>
            <a:r>
              <a:rPr lang="en"/>
              <a:t> types of values in same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cannot contain spaces.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must begin with a letter, an underscore (_) or a dollar sign ($).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 only contain letters, numbers, underscores, or dollar signs.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are case-sensitive.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keywords can’t be used as variable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you can write meaningless variables names, but you should always use meaningful names for human understanding. It helps people to understand your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Data Type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'Hi there!';  // using single quotes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"Hi there!";  // using double quotes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Data</a:t>
            </a:r>
            <a:r>
              <a:rPr lang="en"/>
              <a:t> Type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25;         //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80.5;       // floating-point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 = 4.25e+6;    // exponential notation, same as 4.25e6 or 4250000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d = 4.25e-6;    // exponential notation, same as 0.00000425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isReading = true;   // yes, I'm reading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isSleeping = false; // no, I'm not sleeping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Undefined Data Type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"Hello World!"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alert(a) // Output: undefined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alert(b) // Output: Hello World!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