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</p:sldIdLst>
  <p:sldSz cx="9144000" cy="5143500" type="screen16x9"/>
  <p:notesSz cx="6858000" cy="9144000"/>
  <p:embeddedFontLst>
    <p:embeddedFont>
      <p:font typeface="Robo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dc819795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dc819795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c819795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dc819795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dc819795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dc819795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dc819795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dc819795b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dc819795b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dc819795b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dc819795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dc819795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e4f7085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e4f7085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e4f7085d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e4f7085d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e4f7085d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e4f7085d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e4f7085d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e4f7085d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d7ddc082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d7ddc082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e4f7085d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e4f7085d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e4f7085d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e4f7085d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e4f7085d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e4f7085d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e4f7085d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e4f7085d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e4f7085d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e4f7085d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765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d7ddc082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d7ddc082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dc81979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dc81979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dc819795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dc819795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dc819795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dc819795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dc819795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dc819795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dc819795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dc819795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dc819795b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dc819795b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</a:t>
            </a: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30981D-17A1-4E0F-91A1-3602640972D2}"/>
              </a:ext>
            </a:extLst>
          </p:cNvPr>
          <p:cNvGrpSpPr/>
          <p:nvPr/>
        </p:nvGrpSpPr>
        <p:grpSpPr>
          <a:xfrm>
            <a:off x="6968109" y="322454"/>
            <a:ext cx="2109142" cy="1262606"/>
            <a:chOff x="6761205" y="335802"/>
            <a:chExt cx="2109142" cy="126260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26EFCC5-6B69-478A-8B88-03D9A49B1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74673" y="335802"/>
              <a:ext cx="460550" cy="410376"/>
            </a:xfrm>
            <a:prstGeom prst="rect">
              <a:avLst/>
            </a:prstGeom>
          </p:spPr>
        </p:pic>
        <p:sp>
          <p:nvSpPr>
            <p:cNvPr id="6" name="Google Shape;68;p13">
              <a:extLst>
                <a:ext uri="{FF2B5EF4-FFF2-40B4-BE49-F238E27FC236}">
                  <a16:creationId xmlns:a16="http://schemas.microsoft.com/office/drawing/2014/main" id="{38FE907E-30C0-469E-9F42-FF31A1FAA0AB}"/>
                </a:ext>
              </a:extLst>
            </p:cNvPr>
            <p:cNvSpPr txBox="1">
              <a:spLocks/>
            </p:cNvSpPr>
            <p:nvPr/>
          </p:nvSpPr>
          <p:spPr>
            <a:xfrm>
              <a:off x="6761205" y="733770"/>
              <a:ext cx="2109142" cy="8646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/>
              <a:r>
                <a:rPr lang="en-US" sz="1000" dirty="0"/>
                <a:t>Shohel Rana</a:t>
              </a:r>
            </a:p>
            <a:p>
              <a:pPr marL="0" indent="0"/>
              <a:r>
                <a:rPr lang="en-US" sz="1000" dirty="0"/>
                <a:t>Lead frontend engineer</a:t>
              </a:r>
            </a:p>
            <a:p>
              <a:pPr marL="0" indent="0"/>
              <a:r>
                <a:rPr lang="en-US" sz="1000" dirty="0"/>
                <a:t>Dhaka, Bangladesh</a:t>
              </a:r>
            </a:p>
            <a:p>
              <a:pPr marL="0" indent="0"/>
              <a:r>
                <a:rPr lang="en-US" sz="1000" dirty="0"/>
                <a:t>Email: iamshohelrana@gmail.com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Data Type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a = null;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alert(a); // Output: null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Data Type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emptyObject = {};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person = {"name": "Clark", "surname": "Kent", "age": "36"};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// For better reading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car = {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"modal": "BMW X3",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"color": "white",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"doors": 5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Data Type</a:t>
            </a: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colors = ["Red", "Yellow", "Green", "Orange"];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cities = ["London", "Paris", "New York"];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alert(colors[0]);   // Output: Red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alert(cities[2]);   // Output: New York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Data Type</a:t>
            </a:r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greeting = function(){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return "Hello World!";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Check the type of greeting variable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alert(typeof greeting) // Output: function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alert(greeting());     // Output: Hello World!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typeof Operator</a:t>
            </a:r>
            <a:endParaRPr/>
          </a:p>
        </p:txBody>
      </p:sp>
      <p:sp>
        <p:nvSpPr>
          <p:cNvPr id="146" name="Google Shape;146;p26"/>
          <p:cNvSpPr txBox="1"/>
          <p:nvPr/>
        </p:nvSpPr>
        <p:spPr>
          <a:xfrm>
            <a:off x="100350" y="752700"/>
            <a:ext cx="8969700" cy="43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// Numbers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typeof 15;  // Returns: "number"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typeof 42.7;  // Returns: "number"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typeof 2.5e-4;  // Returns: "number"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typeof Infinity;  // Returns: "number"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typeof NaN;  // Returns: "number". Despite being "Not-A-Number"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// Strings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typeof '';  // Returns: "string"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typeof 'hello';  // Returns: "string"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typeof '12';  // Returns: "string". Number within quotes is typeof string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// Booleans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typeof true;  // Returns: "boolean"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typeof false;  // Returns: "boolean"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typeof Operator</a:t>
            </a:r>
            <a:endParaRPr/>
          </a:p>
        </p:txBody>
      </p:sp>
      <p:sp>
        <p:nvSpPr>
          <p:cNvPr id="152" name="Google Shape;152;p27"/>
          <p:cNvSpPr txBox="1"/>
          <p:nvPr/>
        </p:nvSpPr>
        <p:spPr>
          <a:xfrm>
            <a:off x="100350" y="752700"/>
            <a:ext cx="8969700" cy="43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// Undefined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typeof undefined;  // Returns: "undefined"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typeof undeclaredVariable; // Returns: "undefined"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// Null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typeof Null;  // Returns: "object"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// Objects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typeof {name: "John", age: 18};  // Returns: "object"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// Arrays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typeof [1, 2, 4];  // Returns: "object"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// Functions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typeof function(){};  // Returns: "function"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Almost same as C/C++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‘+’ can join 2 strings.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‘===’ &amp; ‘!==’ can compare value and type. [i.e. 9 === “9” is false]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Let’s skip the operator part.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Prompts</a:t>
            </a:r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question = "Your species?";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defaultAnswer = "human";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spec = prompt(question, defaultAnswer);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else statement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Let’s skip it, it is same as C++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</a:t>
            </a:r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mixedArray = [1, "Bob", "Now is", true];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alert("Value: " + mixedArray [3]);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emptyArray = [ ];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pets[3] = "lizard";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pets[4] = "fish";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was considered as Client side programming language.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now, it is mainly considered as client side programming language.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now JavaScript can be used as server side programming language with node.js platform.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has no relation with Java, except similarity in language syntax and name.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</a:t>
            </a:r>
            <a:endParaRPr/>
          </a:p>
        </p:txBody>
      </p:sp>
      <p:sp>
        <p:nvSpPr>
          <p:cNvPr id="182" name="Google Shape;182;p3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pets.push("fish", "ferret"); // adds two elements at the end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pets.pop(); // deletes last element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pets.shift(); // removed first element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pets.unshift("fish", "ferret"); // adds two elements at the beginning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pets.splice(2, 2, "pig", "duck", "emu"); //adds 3 items after 2nd element and removes 3rd and 4th item.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</a:t>
            </a:r>
            <a:endParaRPr/>
          </a:p>
        </p:txBody>
      </p:sp>
      <p:sp>
        <p:nvSpPr>
          <p:cNvPr id="188" name="Google Shape;188;p3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pets.splice(2, 0, "pig", "duck", "emu"); // this one do not delete, as 0 in 2nd param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pets.splice(2, 2); // only removes 2 items starting with 3 item.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var noPets = pets.slice(2, 4); // copies items in new array without changing original. Here 2nd parameter is the index of last item to be copied + 1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194" name="Google Shape;194;p3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For, while, do while loops are like in C++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For/Of loops is new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cars = ['BMW', 'Volvo', 'Mini'];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x;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(x of cars)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document.write(x + "&lt;br &gt;");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200" name="Google Shape;200;p35"/>
          <p:cNvSpPr txBox="1"/>
          <p:nvPr/>
        </p:nvSpPr>
        <p:spPr>
          <a:xfrm>
            <a:off x="100350" y="752700"/>
            <a:ext cx="8944800" cy="42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var firstChar = cityToCheck.slice(0, 1);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cityToCheck = cityToCheck.toLowerCase();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cityToCheck = cityToCheck.toLowerCase();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var segIndex = text.indexOf("be");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var segIndex = text.lastIndexOf("be");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var firstChar = firstName.charAt(0);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var lastChar = name.charAt(name.length - 1);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var newText = text.replace("World War II", "the Second World War");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 today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8B9118-759C-4E4C-8199-D56BD29B5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366" y="2336406"/>
            <a:ext cx="28575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7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alert(“Hello world”);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Shows a box with the message.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window.alert and just alert is same.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</a:t>
            </a:r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JavaScript variables usually starts with “var” / “let” keyword.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example, var name = “shohelrana”;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JavaScript is not strongly typed, thus we do not need to declared variable with exact data type, and you can assign different types of values in same variable.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Variable names cannot contain spaces.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Variable names must begin with a letter, an underscore (_) or a dollar sign ($).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 names can only contain letters, numbers, underscores, or dollar signs.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 names are case-sensitive.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keywords can’t be used as variable names.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Though you can write meaningless variables names, but you should always use meaningful names for human understanding. It helps people to understand your code.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Data Type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a = 'Hi there!';  // using single quotes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b = "Hi there!";  // using double quotes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Data Type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a = 25;         // integer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b = 80.5;       // floating-point number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c = 4.25e+6;    // exponential notation, same as 4.25e6 or 4250000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d = 4.25e-6;    // exponential notation, same as 0.00000425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Data Type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isReading = true;   // yes, I'm reading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isSleeping = false; // no, I'm not sleeping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Undefined Data Type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a;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b = "Hello World!"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alert(a) // Output: undefined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alert(b) // Output: Hello World!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1148</Words>
  <Application>Microsoft Office PowerPoint</Application>
  <PresentationFormat>On-screen Show (16:9)</PresentationFormat>
  <Paragraphs>166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Roboto</vt:lpstr>
      <vt:lpstr>Arial</vt:lpstr>
      <vt:lpstr>Material</vt:lpstr>
      <vt:lpstr>JavaScript</vt:lpstr>
      <vt:lpstr>Introduction</vt:lpstr>
      <vt:lpstr>Alert</vt:lpstr>
      <vt:lpstr>Variables</vt:lpstr>
      <vt:lpstr>Variables</vt:lpstr>
      <vt:lpstr>String Data Type</vt:lpstr>
      <vt:lpstr>Number Data Type</vt:lpstr>
      <vt:lpstr>Boolean Data Type</vt:lpstr>
      <vt:lpstr>Undefined Data Type</vt:lpstr>
      <vt:lpstr>Null Data Type</vt:lpstr>
      <vt:lpstr>Object Data Type</vt:lpstr>
      <vt:lpstr>Array Data Type</vt:lpstr>
      <vt:lpstr>Function Data Type</vt:lpstr>
      <vt:lpstr>The typeof Operator</vt:lpstr>
      <vt:lpstr>The typeof Operator</vt:lpstr>
      <vt:lpstr>Operators</vt:lpstr>
      <vt:lpstr>Prompts</vt:lpstr>
      <vt:lpstr>if else statement</vt:lpstr>
      <vt:lpstr>Array</vt:lpstr>
      <vt:lpstr>Array</vt:lpstr>
      <vt:lpstr>Array</vt:lpstr>
      <vt:lpstr>Loops</vt:lpstr>
      <vt:lpstr>String methods</vt:lpstr>
      <vt:lpstr>Thank you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cp:lastModifiedBy>Md. Shohel Rana</cp:lastModifiedBy>
  <cp:revision>2</cp:revision>
  <dcterms:modified xsi:type="dcterms:W3CDTF">2020-06-11T05:21:14Z</dcterms:modified>
</cp:coreProperties>
</file>