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74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4f7085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4f7085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3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5E8EC2-EC14-4F9F-A1CA-33B3D202E86A}"/>
              </a:ext>
            </a:extLst>
          </p:cNvPr>
          <p:cNvGrpSpPr/>
          <p:nvPr/>
        </p:nvGrpSpPr>
        <p:grpSpPr>
          <a:xfrm>
            <a:off x="6968109" y="322454"/>
            <a:ext cx="2109142" cy="1262606"/>
            <a:chOff x="6761205" y="335802"/>
            <a:chExt cx="2109142" cy="12626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266990-955F-4D32-8292-2C1BD97D4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4673" y="335802"/>
              <a:ext cx="460550" cy="410376"/>
            </a:xfrm>
            <a:prstGeom prst="rect">
              <a:avLst/>
            </a:prstGeom>
          </p:spPr>
        </p:pic>
        <p:sp>
          <p:nvSpPr>
            <p:cNvPr id="6" name="Google Shape;68;p13">
              <a:extLst>
                <a:ext uri="{FF2B5EF4-FFF2-40B4-BE49-F238E27FC236}">
                  <a16:creationId xmlns:a16="http://schemas.microsoft.com/office/drawing/2014/main" id="{60CB68D1-DA3A-4B87-82E3-A0F3A10F8E82}"/>
                </a:ext>
              </a:extLst>
            </p:cNvPr>
            <p:cNvSpPr txBox="1">
              <a:spLocks/>
            </p:cNvSpPr>
            <p:nvPr/>
          </p:nvSpPr>
          <p:spPr>
            <a:xfrm>
              <a:off x="6761205" y="733770"/>
              <a:ext cx="2109142" cy="864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/>
              <a:r>
                <a:rPr lang="en-US" sz="1000" dirty="0"/>
                <a:t>Shohel Rana</a:t>
              </a:r>
            </a:p>
            <a:p>
              <a:pPr marL="0" indent="0"/>
              <a:r>
                <a:rPr lang="en-US" sz="1000" dirty="0"/>
                <a:t>Lead frontend engineer</a:t>
              </a:r>
            </a:p>
            <a:p>
              <a:pPr marL="0" indent="0"/>
              <a:r>
                <a:rPr lang="en-US" sz="1000" dirty="0"/>
                <a:t>Dhaka, Bangladesh</a:t>
              </a:r>
            </a:p>
            <a:p>
              <a:pPr marL="0" indent="0"/>
              <a:r>
                <a:rPr lang="en-US" sz="1000" dirty="0"/>
                <a:t>Email: iamshohelrana@gmail.com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today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40987-B884-4A8E-B052-CECE13E4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303027"/>
            <a:ext cx="2857500" cy="2152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</Words>
  <Application>Microsoft Office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Roboto</vt:lpstr>
      <vt:lpstr>Arial</vt:lpstr>
      <vt:lpstr>Material</vt:lpstr>
      <vt:lpstr>JavaScript</vt:lpstr>
      <vt:lpstr>Thank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Md. Shohel Rana</cp:lastModifiedBy>
  <cp:revision>19</cp:revision>
  <dcterms:modified xsi:type="dcterms:W3CDTF">2020-06-11T05:18:26Z</dcterms:modified>
</cp:coreProperties>
</file>