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74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ul Islam" initials="RI" lastIdx="2" clrIdx="0">
    <p:extLst>
      <p:ext uri="{19B8F6BF-5375-455C-9EA6-DF929625EA0E}">
        <p15:presenceInfo xmlns:p15="http://schemas.microsoft.com/office/powerpoint/2012/main" userId="Rafi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4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5E8EC2-EC14-4F9F-A1CA-33B3D202E86A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66990-955F-4D32-8292-2C1BD97D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60CB68D1-DA3A-4B87-82E3-A0F3A10F8E82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6348-2E6B-4B83-90C9-7B214429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55CC-EDEA-47CA-95D1-4EC725A3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2083981"/>
            <a:ext cx="8222100" cy="254529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throw Statement</a:t>
            </a:r>
          </a:p>
          <a:p>
            <a:pPr marL="114300" indent="0">
              <a:buNone/>
            </a:pPr>
            <a:r>
              <a:rPr lang="en-US" dirty="0"/>
              <a:t>try…catch Statement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40987-B884-4A8E-B052-CECE13E4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03027"/>
            <a:ext cx="28575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392-09A2-4DD9-A0EB-571597AD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146838"/>
            <a:ext cx="8222100" cy="1359587"/>
          </a:xfrm>
        </p:spPr>
        <p:txBody>
          <a:bodyPr/>
          <a:lstStyle/>
          <a:p>
            <a:r>
              <a:rPr lang="en-US" dirty="0"/>
              <a:t>JavaScript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DF69-E031-402F-B2F4-14DFBB2C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395653" cy="2710200"/>
          </a:xfrm>
        </p:spPr>
        <p:txBody>
          <a:bodyPr/>
          <a:lstStyle/>
          <a:p>
            <a:r>
              <a:rPr lang="en-US" dirty="0"/>
              <a:t>Any expression is also a statement.</a:t>
            </a:r>
          </a:p>
          <a:p>
            <a:r>
              <a:rPr lang="en-US" dirty="0"/>
              <a:t>Use the semicolon (;) to separate statements</a:t>
            </a:r>
          </a:p>
          <a:p>
            <a:r>
              <a:rPr lang="en-US" dirty="0"/>
              <a:t>Block Statement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Loop Statements</a:t>
            </a:r>
          </a:p>
          <a:p>
            <a:r>
              <a:rPr lang="en-US" dirty="0"/>
              <a:t>Object Manipulation Statements</a:t>
            </a:r>
          </a:p>
          <a:p>
            <a:r>
              <a:rPr lang="en-US" dirty="0"/>
              <a:t>Exception Handling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3554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861-F3E7-4488-B2C7-4685FAD5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C8AB-111A-4255-86E7-0BF09C2E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782079"/>
            <a:ext cx="8222100" cy="3106768"/>
          </a:xfrm>
        </p:spPr>
        <p:txBody>
          <a:bodyPr/>
          <a:lstStyle/>
          <a:p>
            <a:r>
              <a:rPr lang="en-US" dirty="0"/>
              <a:t>A block statement is used to group statements.</a:t>
            </a:r>
          </a:p>
          <a:p>
            <a:r>
              <a:rPr lang="en-US" dirty="0"/>
              <a:t> The block is delimited by a pair of curly brackets</a:t>
            </a:r>
          </a:p>
          <a:p>
            <a:r>
              <a:rPr lang="en-US" dirty="0"/>
              <a:t>JavaScript does not have block scope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statement_1;</a:t>
            </a:r>
          </a:p>
          <a:p>
            <a:pPr marL="114300" indent="0">
              <a:buNone/>
            </a:pPr>
            <a:r>
              <a:rPr lang="en-US" dirty="0"/>
              <a:t>   statement_2;</a:t>
            </a:r>
          </a:p>
          <a:p>
            <a:pPr marL="114300" indent="0">
              <a:buNone/>
            </a:pPr>
            <a:r>
              <a:rPr lang="en-US" dirty="0"/>
              <a:t>   ….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 err="1"/>
              <a:t>statement_n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05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FA4-9DF7-4F65-8364-9B8B684B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0"/>
            <a:ext cx="8222100" cy="1435007"/>
          </a:xfrm>
        </p:spPr>
        <p:txBody>
          <a:bodyPr/>
          <a:lstStyle/>
          <a:p>
            <a:r>
              <a:rPr lang="en-US" dirty="0"/>
              <a:t>Block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D5EF3-154D-4FC9-AB25-311F9A46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while (x &lt; 10){</a:t>
            </a:r>
          </a:p>
          <a:p>
            <a:pPr marL="139700" indent="0">
              <a:buNone/>
            </a:pPr>
            <a:r>
              <a:rPr lang="en-US" dirty="0"/>
              <a:t>  x++;</a:t>
            </a:r>
          </a:p>
          <a:p>
            <a:pPr marL="139700" indent="0">
              <a:buNone/>
            </a:pPr>
            <a:r>
              <a:rPr lang="en-US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var x = 1;</a:t>
            </a:r>
          </a:p>
          <a:p>
            <a:pPr marL="139700" indent="0">
              <a:buNone/>
            </a:pPr>
            <a:r>
              <a:rPr lang="en-US" dirty="0"/>
              <a:t>{</a:t>
            </a:r>
          </a:p>
          <a:p>
            <a:pPr marL="139700" indent="0">
              <a:buNone/>
            </a:pPr>
            <a:r>
              <a:rPr lang="en-US" dirty="0"/>
              <a:t>  var x = 2;</a:t>
            </a:r>
          </a:p>
          <a:p>
            <a:pPr marL="139700" indent="0">
              <a:buNone/>
            </a:pPr>
            <a:r>
              <a:rPr lang="en-US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alert(x); // outputs 2</a:t>
            </a:r>
          </a:p>
        </p:txBody>
      </p:sp>
    </p:spTree>
    <p:extLst>
      <p:ext uri="{BB962C8B-B14F-4D97-AF65-F5344CB8AC3E}">
        <p14:creationId xmlns:p14="http://schemas.microsoft.com/office/powerpoint/2010/main" val="28911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EF5-CA88-46FA-B904-8C29D18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C28F-02D0-48BA-8A29-B0769238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82079"/>
            <a:ext cx="8222100" cy="3190388"/>
          </a:xfrm>
        </p:spPr>
        <p:txBody>
          <a:bodyPr/>
          <a:lstStyle/>
          <a:p>
            <a:r>
              <a:rPr lang="en-US" dirty="0"/>
              <a:t>Set of commands that executes if a specified condition is true</a:t>
            </a:r>
          </a:p>
          <a:p>
            <a:r>
              <a:rPr lang="en-US" dirty="0"/>
              <a:t>JavaScript supports two conditional statements: if...else and switch.</a:t>
            </a:r>
          </a:p>
          <a:p>
            <a:r>
              <a:rPr lang="en-US" dirty="0"/>
              <a:t>Condition can be any expression that evaluates to true or false</a:t>
            </a:r>
          </a:p>
          <a:p>
            <a:r>
              <a:rPr lang="en-US" dirty="0"/>
              <a:t>To execute multiple statements, use a block statement ({ ... })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if (condition)</a:t>
            </a:r>
          </a:p>
          <a:p>
            <a:pPr marL="114300" indent="0">
              <a:buNone/>
            </a:pPr>
            <a:r>
              <a:rPr lang="en-US" dirty="0"/>
              <a:t>  statement_1</a:t>
            </a:r>
          </a:p>
          <a:p>
            <a:pPr marL="114300" indent="0">
              <a:buNone/>
            </a:pPr>
            <a:r>
              <a:rPr lang="en-US" dirty="0"/>
              <a:t>[else</a:t>
            </a:r>
          </a:p>
          <a:p>
            <a:pPr marL="114300" indent="0">
              <a:buNone/>
            </a:pPr>
            <a:r>
              <a:rPr lang="en-US" dirty="0"/>
              <a:t>  statement_2]</a:t>
            </a:r>
          </a:p>
        </p:txBody>
      </p:sp>
    </p:spTree>
    <p:extLst>
      <p:ext uri="{BB962C8B-B14F-4D97-AF65-F5344CB8AC3E}">
        <p14:creationId xmlns:p14="http://schemas.microsoft.com/office/powerpoint/2010/main" val="344566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4E8-0CAD-452D-91CB-015E0BF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E68C-7B71-4953-9B93-71EED3C4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722008"/>
            <a:ext cx="8222100" cy="346153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if (x = y) {</a:t>
            </a:r>
          </a:p>
          <a:p>
            <a:pPr marL="114300" indent="0">
              <a:buNone/>
            </a:pPr>
            <a:r>
              <a:rPr lang="en-US" dirty="0"/>
              <a:t>  /* do the right thing */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/>
              <a:t>The following values will evaluate to false: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0</a:t>
            </a:r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the empty string ("")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A86-85AB-4A15-B42D-E0B61D39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F69F-39B4-4D7A-8EB6-31FBED5D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08544"/>
            <a:ext cx="8222100" cy="3534956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switch 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fruittype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case "Oranges":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("Oranges are $0.59 a pound.&lt;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break;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case "Apples":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("Apples are $0.32 a pound.&lt;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break;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default: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("Sorry, we are out of " +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fruittype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+ ".&lt;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("Is there anything else you'd like?&lt;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F417-FC00-482D-999C-4CCC95E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4A47-AB58-4B3E-8331-5F5C6E6E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3382"/>
            <a:ext cx="8222100" cy="3131390"/>
          </a:xfrm>
        </p:spPr>
        <p:txBody>
          <a:bodyPr/>
          <a:lstStyle/>
          <a:p>
            <a:r>
              <a:rPr lang="en-US" sz="1400" dirty="0"/>
              <a:t>for Statement</a:t>
            </a:r>
          </a:p>
          <a:p>
            <a:r>
              <a:rPr lang="en-US" sz="1400" dirty="0"/>
              <a:t>do…while Statement</a:t>
            </a:r>
          </a:p>
          <a:p>
            <a:r>
              <a:rPr lang="en-US" sz="1400" dirty="0"/>
              <a:t>while Statement</a:t>
            </a:r>
          </a:p>
          <a:p>
            <a:r>
              <a:rPr lang="en-US" sz="1400" dirty="0"/>
              <a:t>label Statement</a:t>
            </a:r>
          </a:p>
          <a:p>
            <a:r>
              <a:rPr lang="en-US" sz="1400" dirty="0"/>
              <a:t>break Statement</a:t>
            </a:r>
          </a:p>
          <a:p>
            <a:r>
              <a:rPr lang="en-US" sz="1400" dirty="0"/>
              <a:t>continue Statement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E5A-74FF-4CC9-940F-699FF20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Manipulation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F1D8-DD90-4681-B980-E30564F2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855280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JavaScript uses the for...in, for each...in, and with statements to manipulate objects.</a:t>
            </a:r>
          </a:p>
          <a:p>
            <a:pPr marL="114300" indent="0"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8311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362</Words>
  <Application>Microsoft Office PowerPoint</Application>
  <PresentationFormat>On-screen Show (16:9)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JavaScript</vt:lpstr>
      <vt:lpstr>JavaScript statements</vt:lpstr>
      <vt:lpstr>Block Statement</vt:lpstr>
      <vt:lpstr>Block Statement</vt:lpstr>
      <vt:lpstr>Conditional Statements</vt:lpstr>
      <vt:lpstr>if…else Statement</vt:lpstr>
      <vt:lpstr>Switch Statement</vt:lpstr>
      <vt:lpstr>Loop Statements</vt:lpstr>
      <vt:lpstr>Object Manipulation Statements</vt:lpstr>
      <vt:lpstr>Exception Handling Statements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Rafiul Islam Rafi</dc:creator>
  <cp:lastModifiedBy>Md. Shohel Rana</cp:lastModifiedBy>
  <cp:revision>136</cp:revision>
  <dcterms:modified xsi:type="dcterms:W3CDTF">2020-06-13T05:56:33Z</dcterms:modified>
</cp:coreProperties>
</file>