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19795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19795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1979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1979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19795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19795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819795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819795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c819795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c819795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819795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819795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708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708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4f7085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4f7085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4f7085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4f7085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ddc08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ddc08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ddc08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ddc08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8197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8197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81979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81979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8197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8197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c81979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c81979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1979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1979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19795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19795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Unary Operator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6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+str // 100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fltStr</a:t>
            </a:r>
            <a:r>
              <a:rPr lang="en-US" dirty="0"/>
              <a:t> // 100.21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nanStr</a:t>
            </a:r>
            <a:r>
              <a:rPr lang="en-US" dirty="0"/>
              <a:t> //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+'1000' // 1000 </a:t>
            </a:r>
          </a:p>
          <a:p>
            <a:pPr marL="0" indent="0">
              <a:buNone/>
            </a:pPr>
            <a:r>
              <a:rPr lang="en-US" dirty="0"/>
              <a:t>+10.25 // 10.25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Multiplying by 1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5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'greetings';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str * 1;      // 100</a:t>
            </a:r>
          </a:p>
          <a:p>
            <a:pPr marL="0" lvl="0" indent="0">
              <a:buNone/>
            </a:pPr>
            <a:r>
              <a:rPr lang="en-US" dirty="0" err="1"/>
              <a:t>fltStr</a:t>
            </a:r>
            <a:r>
              <a:rPr lang="en-US" dirty="0"/>
              <a:t> * 1;   // 100.21</a:t>
            </a:r>
          </a:p>
          <a:p>
            <a:pPr marL="0" lvl="0" indent="0">
              <a:buNone/>
            </a:pPr>
            <a:r>
              <a:rPr lang="en-US" dirty="0" err="1"/>
              <a:t>nanStr</a:t>
            </a:r>
            <a:r>
              <a:rPr lang="en-US" dirty="0"/>
              <a:t> * 1;   // 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'2000' * 1;   // 2000</a:t>
            </a:r>
          </a:p>
          <a:p>
            <a:pPr marL="0" lvl="0" indent="0">
              <a:buNone/>
            </a:pPr>
            <a:r>
              <a:rPr lang="en-US" dirty="0"/>
              <a:t>'102.15' * 1; // 102.15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Using String and Number Objects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// Number to String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numToStr</a:t>
            </a:r>
            <a:r>
              <a:rPr lang="en-US" dirty="0"/>
              <a:t> = new String(2);   // String {'2'}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String to Number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strToNum</a:t>
            </a:r>
            <a:r>
              <a:rPr lang="en-US" dirty="0"/>
              <a:t> = new Number('2'); // Number {2}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Date in JavaScript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today = new Date();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date = </a:t>
            </a:r>
            <a:r>
              <a:rPr lang="en-US" dirty="0" err="1"/>
              <a:t>today.getFullYear</a:t>
            </a:r>
            <a:r>
              <a:rPr lang="en-US" dirty="0"/>
              <a:t>()+'-'+(</a:t>
            </a:r>
            <a:r>
              <a:rPr lang="en-US" dirty="0" err="1"/>
              <a:t>today.getMonth</a:t>
            </a:r>
            <a:r>
              <a:rPr lang="en-US" dirty="0"/>
              <a:t>()+1)+'-'+</a:t>
            </a:r>
            <a:r>
              <a:rPr lang="en-US" dirty="0" err="1"/>
              <a:t>today.getDate</a:t>
            </a:r>
            <a:r>
              <a:rPr lang="en-US" dirty="0"/>
              <a:t>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Time in JavaScript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US" dirty="0"/>
              <a:t>var today = new Date();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dirty="0"/>
              <a:t>var time = </a:t>
            </a:r>
            <a:r>
              <a:rPr lang="en-US" dirty="0" err="1"/>
              <a:t>today.getHours</a:t>
            </a:r>
            <a:r>
              <a:rPr lang="en-US" dirty="0"/>
              <a:t>() + ":" + </a:t>
            </a:r>
            <a:r>
              <a:rPr lang="en-US" dirty="0" err="1"/>
              <a:t>today.getMinutes</a:t>
            </a:r>
            <a:r>
              <a:rPr lang="en-US" dirty="0"/>
              <a:t>() + ":" + </a:t>
            </a:r>
            <a:r>
              <a:rPr lang="en-US" dirty="0" err="1"/>
              <a:t>today.getSeconds</a:t>
            </a:r>
            <a:r>
              <a:rPr lang="en-US" dirty="0"/>
              <a:t>();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Current Date &amp; Time Both in JavaScript</a:t>
            </a:r>
            <a:endParaRPr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today = new Date();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date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()+'-'+(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()+1)+'-'+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time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= date+' '+time;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in datetime</a:t>
            </a:r>
            <a:endParaRPr dirty="0"/>
          </a:p>
        </p:txBody>
      </p:sp>
      <p:sp>
        <p:nvSpPr>
          <p:cNvPr id="152" name="Google Shape;152;p27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getMilliseconds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getDay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getTimezoneOffset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setFullYear</a:t>
            </a:r>
            <a:r>
              <a:rPr lang="en-US" dirty="0"/>
              <a:t>(year, [month], [date])</a:t>
            </a:r>
          </a:p>
          <a:p>
            <a:pPr marL="0" lvl="0" indent="0">
              <a:buNone/>
            </a:pPr>
            <a:r>
              <a:rPr lang="en-US" dirty="0" err="1"/>
              <a:t>setMonth</a:t>
            </a:r>
            <a:r>
              <a:rPr lang="en-US" dirty="0"/>
              <a:t>(month, [date])</a:t>
            </a:r>
          </a:p>
          <a:p>
            <a:pPr marL="0" lvl="0" indent="0">
              <a:buNone/>
            </a:pPr>
            <a:r>
              <a:rPr lang="en-US" dirty="0" err="1"/>
              <a:t>setDate</a:t>
            </a:r>
            <a:r>
              <a:rPr lang="en-US" dirty="0"/>
              <a:t>(date)</a:t>
            </a:r>
          </a:p>
          <a:p>
            <a:pPr marL="0" lvl="0" indent="0">
              <a:buNone/>
            </a:pPr>
            <a:r>
              <a:rPr lang="en-US" dirty="0" err="1"/>
              <a:t>setHours</a:t>
            </a:r>
            <a:r>
              <a:rPr lang="en-US" dirty="0"/>
              <a:t>(hour, [min],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setMinutes</a:t>
            </a:r>
            <a:r>
              <a:rPr lang="en-US" dirty="0"/>
              <a:t>(min,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setSeconds</a:t>
            </a:r>
            <a:r>
              <a:rPr lang="en-US" dirty="0"/>
              <a:t>(sec,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setMilliseconds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setTime</a:t>
            </a:r>
            <a:r>
              <a:rPr lang="en-US" dirty="0"/>
              <a:t>(milliseconds)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2433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Autocorrection</a:t>
            </a:r>
          </a:p>
          <a:p>
            <a:pPr marL="0" indent="0">
              <a:buNone/>
            </a:pPr>
            <a:r>
              <a:rPr lang="en-US" dirty="0"/>
              <a:t>Date to number, date diff</a:t>
            </a:r>
          </a:p>
          <a:p>
            <a:pPr marL="0" indent="0">
              <a:buNone/>
            </a:pP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Date.parse</a:t>
            </a:r>
            <a:r>
              <a:rPr lang="en-US" dirty="0"/>
              <a:t> from a string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Create a date</a:t>
            </a:r>
          </a:p>
          <a:p>
            <a:pPr marL="0" lvl="0" indent="0">
              <a:buNone/>
            </a:pPr>
            <a:r>
              <a:rPr lang="en-US" dirty="0"/>
              <a:t>Show a weekday</a:t>
            </a:r>
          </a:p>
          <a:p>
            <a:pPr marL="0" lvl="0" indent="0">
              <a:buNone/>
            </a:pPr>
            <a:r>
              <a:rPr lang="en-US" dirty="0"/>
              <a:t>European weekday</a:t>
            </a:r>
          </a:p>
          <a:p>
            <a:pPr marL="0" lvl="0" indent="0">
              <a:buNone/>
            </a:pPr>
            <a:r>
              <a:rPr lang="en-US" dirty="0"/>
              <a:t>Which day of month was many days ago?</a:t>
            </a:r>
          </a:p>
          <a:p>
            <a:pPr marL="0" lvl="0" indent="0">
              <a:buNone/>
            </a:pPr>
            <a:r>
              <a:rPr lang="en-US" dirty="0"/>
              <a:t>Last day of month?</a:t>
            </a:r>
          </a:p>
          <a:p>
            <a:pPr marL="0" lvl="0" indent="0">
              <a:buNone/>
            </a:pPr>
            <a:r>
              <a:rPr lang="en-US" dirty="0"/>
              <a:t>How many seconds have passed today?</a:t>
            </a:r>
          </a:p>
          <a:p>
            <a:pPr marL="0" lvl="0" indent="0">
              <a:buNone/>
            </a:pPr>
            <a:r>
              <a:rPr lang="en-US" dirty="0"/>
              <a:t>How many seconds till tomorrow?</a:t>
            </a:r>
          </a:p>
          <a:p>
            <a:pPr marL="0" lvl="0" indent="0">
              <a:buNone/>
            </a:pPr>
            <a:r>
              <a:rPr lang="en-US" dirty="0"/>
              <a:t>Format the relative 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Rounding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Math.round</a:t>
            </a:r>
            <a:r>
              <a:rPr lang="en-US" dirty="0"/>
              <a:t>( ) is of JavaScript function</a:t>
            </a:r>
            <a:endParaRPr dirty="0"/>
          </a:p>
          <a:p>
            <a:pPr lvl="0"/>
            <a:r>
              <a:rPr lang="en-US" dirty="0"/>
              <a:t>Round a number to its nearest integer</a:t>
            </a:r>
          </a:p>
          <a:p>
            <a:pPr lvl="0"/>
            <a:r>
              <a:rPr lang="en-US" dirty="0"/>
              <a:t>Syntax: </a:t>
            </a:r>
            <a:r>
              <a:rPr lang="en-US" dirty="0" err="1"/>
              <a:t>Math.round</a:t>
            </a:r>
            <a:r>
              <a:rPr lang="en-US" dirty="0"/>
              <a:t>(var);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round = </a:t>
            </a:r>
            <a:r>
              <a:rPr lang="en-US" dirty="0" err="1"/>
              <a:t>Math.round</a:t>
            </a:r>
            <a:r>
              <a:rPr lang="en-US" dirty="0"/>
              <a:t>(5.8);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console.log(round) //output: 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Returns a random number between min (inclusive) and max (exclusive)</a:t>
            </a:r>
          </a:p>
          <a:p>
            <a:pPr lvl="0"/>
            <a:r>
              <a:rPr lang="en-US" dirty="0"/>
              <a:t>Range 0 to less than 1 (inclusive of 0, but not 1)</a:t>
            </a:r>
            <a:endParaRPr dirty="0"/>
          </a:p>
          <a:p>
            <a:pPr lvl="0"/>
            <a:r>
              <a:rPr lang="en-US" dirty="0"/>
              <a:t>It cannot be chosen or reset by the user.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function </a:t>
            </a:r>
            <a:r>
              <a:rPr lang="en-US" dirty="0" err="1"/>
              <a:t>getRandomInt</a:t>
            </a:r>
            <a:r>
              <a:rPr lang="en-US" dirty="0"/>
              <a:t>(max) {  </a:t>
            </a:r>
          </a:p>
          <a:p>
            <a:pPr marL="114300" lvl="0" indent="0">
              <a:buNone/>
            </a:pPr>
            <a:r>
              <a:rPr lang="en-US" dirty="0"/>
              <a:t>     return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Math.floor</a:t>
            </a:r>
            <a:r>
              <a:rPr lang="en-US" dirty="0"/>
              <a:t>(max));</a:t>
            </a:r>
          </a:p>
          <a:p>
            <a:pPr marL="114300" lvl="0" indent="0">
              <a:buNone/>
            </a:pPr>
            <a:r>
              <a:rPr lang="en-US" dirty="0"/>
              <a:t>}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(3)); </a:t>
            </a:r>
          </a:p>
          <a:p>
            <a:pPr marL="114300" lvl="0" indent="0">
              <a:buNone/>
            </a:pPr>
            <a:r>
              <a:rPr lang="en-US" dirty="0"/>
              <a:t>// expected output: 0, 1 or 2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(1));</a:t>
            </a:r>
          </a:p>
          <a:p>
            <a:pPr marL="114300" lvl="0" indent="0">
              <a:buNone/>
            </a:pPr>
            <a:r>
              <a:rPr lang="en-US" dirty="0"/>
              <a:t>// expected output: 0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Math.random</a:t>
            </a:r>
            <a:r>
              <a:rPr lang="en-US" dirty="0"/>
              <a:t>());</a:t>
            </a:r>
          </a:p>
          <a:p>
            <a:pPr marL="114300" lvl="0" indent="0">
              <a:buNone/>
            </a:pPr>
            <a:r>
              <a:rPr lang="en-US" dirty="0"/>
              <a:t>// expected output: a number between 0 and 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Converting strings to numbers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91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number is an actual number (ex. 42), or as a string (ex. ‘42’, or “42”) .</a:t>
            </a:r>
            <a:endParaRPr dirty="0"/>
          </a:p>
          <a:p>
            <a:pPr lvl="0"/>
            <a:r>
              <a:rPr lang="en-US" dirty="0"/>
              <a:t>For strict comparison ‘42’ and 42 are not same</a:t>
            </a:r>
          </a:p>
          <a:p>
            <a:pPr lvl="0"/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Number()</a:t>
            </a:r>
          </a:p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Unary Operator : By adding a + sign before a String</a:t>
            </a:r>
          </a:p>
          <a:p>
            <a:pPr lvl="0"/>
            <a:r>
              <a:rPr lang="en-US" dirty="0"/>
              <a:t>Multiply by 1: If a String is multiplied by the primitive number 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13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US" dirty="0"/>
              <a:t>No prefix - If there isn't a prefix, the radix is 10 (decimal).</a:t>
            </a:r>
          </a:p>
          <a:p>
            <a:pPr marL="742950" indent="-285750"/>
            <a:r>
              <a:rPr lang="en-US" dirty="0"/>
              <a:t>0 - If the prefix is 0, then the radix is 8 (octal). Though, this feature is deprecated.</a:t>
            </a:r>
          </a:p>
          <a:p>
            <a:pPr marL="742950" indent="-285750"/>
            <a:r>
              <a:rPr lang="en-US" dirty="0"/>
              <a:t>0x - If the prefix is 0x, then the radix is 16 (hexadecimal).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let str = '353'; let </a:t>
            </a:r>
            <a:r>
              <a:rPr lang="en-US" dirty="0" err="1"/>
              <a:t>fltStr</a:t>
            </a:r>
            <a:r>
              <a:rPr lang="en-US" dirty="0"/>
              <a:t> = '353.56'; let </a:t>
            </a:r>
            <a:r>
              <a:rPr lang="en-US" dirty="0" err="1"/>
              <a:t>binStr</a:t>
            </a:r>
            <a:r>
              <a:rPr lang="en-US" dirty="0"/>
              <a:t> = '7'; let </a:t>
            </a:r>
            <a:r>
              <a:rPr lang="en-US" dirty="0" err="1"/>
              <a:t>nanStr</a:t>
            </a:r>
            <a:r>
              <a:rPr lang="en-US" dirty="0"/>
              <a:t> = 'hello'; </a:t>
            </a:r>
            <a:r>
              <a:rPr lang="en-US" dirty="0" err="1"/>
              <a:t>parseInt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binStr</a:t>
            </a:r>
            <a:r>
              <a:rPr lang="en-US" dirty="0"/>
              <a:t>, 2); </a:t>
            </a:r>
            <a:r>
              <a:rPr lang="en-US" i="1" dirty="0"/>
              <a:t>// 111 (Binary)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r>
              <a:rPr lang="en-US" i="1" dirty="0"/>
              <a:t> (Not a Number)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parseFloat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353.21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'99.89’;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(str); // 100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99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056E-1457-442D-B0D4-F93DE01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Math.ceil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120E5-CB92-4941-B7E2-67C8F7877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let str = '100';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'bye';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(str);    // 100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101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486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878</Words>
  <Application>Microsoft Office PowerPoint</Application>
  <PresentationFormat>On-screen Show (16:9)</PresentationFormat>
  <Paragraphs>143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Material</vt:lpstr>
      <vt:lpstr>JavaScript</vt:lpstr>
      <vt:lpstr>Rounding</vt:lpstr>
      <vt:lpstr>JavaScript random() Method</vt:lpstr>
      <vt:lpstr>JavaScript random() Method</vt:lpstr>
      <vt:lpstr>Converting strings to numbers</vt:lpstr>
      <vt:lpstr>.parseInt()</vt:lpstr>
      <vt:lpstr>.parseFloat()</vt:lpstr>
      <vt:lpstr>Math.floor()</vt:lpstr>
      <vt:lpstr>Math.ceil()</vt:lpstr>
      <vt:lpstr>Unary Operator</vt:lpstr>
      <vt:lpstr>Multiplying by 1</vt:lpstr>
      <vt:lpstr>Using String and Number Objects</vt:lpstr>
      <vt:lpstr>Current Date in JavaScript</vt:lpstr>
      <vt:lpstr>Current Time in JavaScript</vt:lpstr>
      <vt:lpstr>Current Date &amp; Time Both in JavaScript</vt:lpstr>
      <vt:lpstr>All in datetime</vt:lpstr>
      <vt:lpstr>All in datetime</vt:lpstr>
      <vt:lpstr>All in datetime</vt:lpstr>
      <vt:lpstr>All in datetime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Md. Shohel Rana</cp:lastModifiedBy>
  <cp:revision>15</cp:revision>
  <dcterms:modified xsi:type="dcterms:W3CDTF">2020-06-10T06:37:15Z</dcterms:modified>
</cp:coreProperties>
</file>