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E7"/>
    <a:srgbClr val="00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702" y="360609"/>
            <a:ext cx="11075830" cy="144175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AMERICAN </a:t>
            </a:r>
            <a:r>
              <a:rPr lang="en-US" sz="3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INTERNATIONAL UNIVERSITY-BANGLADESH </a:t>
            </a:r>
            <a:r>
              <a:rPr lang="en-US" sz="3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(AIUB)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Database Management System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Faculty: </a:t>
            </a: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REZWAN AHMED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66" y="1938589"/>
            <a:ext cx="2677701" cy="270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4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983" y="624110"/>
            <a:ext cx="9482629" cy="128089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Hospital Management System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2133600"/>
            <a:ext cx="948262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Showmik, MD.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Baki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[15-28584-1]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Isra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[15-28938-1]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Motivation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built a hospital management system to maintain a hospital and keep records of plenty of data in a proper manner.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Platform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c# as programming language.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oracle as database server.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PL/SQL, procedure, trigger, function, view, package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Types of Users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Receptionist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Doctor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Nurse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Patient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Functions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Admit patient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 of patient, doctor, nurse, receptionist &amp; room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doctor, nurse, receptionist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patient’s, doctor’s, nurse’s, receptionist’s &amp; room’s details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patient, doctor, nurse, receptionist &amp; room details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report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out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56" y="2118057"/>
            <a:ext cx="9405355" cy="2904702"/>
          </a:xfrm>
          <a:noFill/>
        </p:spPr>
        <p:txBody>
          <a:bodyPr>
            <a:noAutofit/>
          </a:bodyPr>
          <a:lstStyle/>
          <a:p>
            <a:r>
              <a:rPr lang="en-US" sz="10000" dirty="0" smtClean="0">
                <a:latin typeface="Castellar" panose="020A0402060406010301" pitchFamily="18" charset="0"/>
                <a:ea typeface="Ebrima" panose="02000000000000000000" pitchFamily="2" charset="0"/>
                <a:cs typeface="Ebrima" panose="02000000000000000000" pitchFamily="2" charset="0"/>
              </a:rPr>
              <a:t>Thank</a:t>
            </a:r>
            <a:r>
              <a:rPr lang="en-US" sz="10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0000" dirty="0" smtClean="0">
                <a:latin typeface="Castellar" panose="020A0402060406010301" pitchFamily="18" charset="0"/>
                <a:ea typeface="Ebrima" panose="02000000000000000000" pitchFamily="2" charset="0"/>
                <a:cs typeface="Ebrima" panose="02000000000000000000" pitchFamily="2" charset="0"/>
              </a:rPr>
              <a:t>You</a:t>
            </a:r>
            <a:endParaRPr lang="en-US" sz="10000" dirty="0">
              <a:latin typeface="Castellar" panose="020A0402060406010301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5112913"/>
            <a:ext cx="8911687" cy="79830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160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Castellar</vt:lpstr>
      <vt:lpstr>Century Gothic</vt:lpstr>
      <vt:lpstr>Ebrima</vt:lpstr>
      <vt:lpstr>Times New Roman</vt:lpstr>
      <vt:lpstr>Wingdings 3</vt:lpstr>
      <vt:lpstr>Wisp</vt:lpstr>
      <vt:lpstr>AMERICAN INTERNATIONAL UNIVERSITY-BANGLADESH (AIUB)</vt:lpstr>
      <vt:lpstr>Hospital Management System</vt:lpstr>
      <vt:lpstr>Motivation</vt:lpstr>
      <vt:lpstr>Platform</vt:lpstr>
      <vt:lpstr>Types of Users</vt:lpstr>
      <vt:lpstr>Functions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Md Showmik</cp:lastModifiedBy>
  <cp:revision>55</cp:revision>
  <dcterms:created xsi:type="dcterms:W3CDTF">2017-12-11T12:09:15Z</dcterms:created>
  <dcterms:modified xsi:type="dcterms:W3CDTF">2017-12-27T22:20:22Z</dcterms:modified>
</cp:coreProperties>
</file>