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7" r:id="rId4"/>
    <p:sldId id="261" r:id="rId5"/>
    <p:sldId id="259" r:id="rId6"/>
    <p:sldId id="258" r:id="rId7"/>
    <p:sldId id="262" r:id="rId8"/>
    <p:sldId id="264" r:id="rId9"/>
    <p:sldId id="265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3635"/>
    <a:srgbClr val="FF0D97"/>
    <a:srgbClr val="0000CC"/>
    <a:srgbClr val="9EFF29"/>
    <a:srgbClr val="C80064"/>
    <a:srgbClr val="C33A1F"/>
    <a:srgbClr val="FF2549"/>
    <a:srgbClr val="007033"/>
    <a:srgbClr val="D63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3175" y="1120876"/>
            <a:ext cx="8008376" cy="171081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8426" y="3709218"/>
            <a:ext cx="80010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4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415845"/>
            <a:ext cx="8246070" cy="336263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872" y="406537"/>
            <a:ext cx="6937885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8186" y="1143000"/>
            <a:ext cx="6961240" cy="3545497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212651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53015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002550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53015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002550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691" y="1076803"/>
            <a:ext cx="8067368" cy="175505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Hand Gesture</a:t>
            </a:r>
            <a:br>
              <a:rPr lang="en-US" sz="4000" dirty="0" smtClean="0"/>
            </a:br>
            <a:r>
              <a:rPr lang="en-US" sz="4000" dirty="0" smtClean="0"/>
              <a:t>Game Controller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013" y="2207835"/>
            <a:ext cx="2538869" cy="725349"/>
          </a:xfrm>
        </p:spPr>
        <p:txBody>
          <a:bodyPr/>
          <a:lstStyle/>
          <a:p>
            <a:r>
              <a:rPr lang="en-US" dirty="0" smtClean="0"/>
              <a:t>Prepared by</a:t>
            </a:r>
            <a:endParaRPr lang="en-US" dirty="0"/>
          </a:p>
        </p:txBody>
      </p:sp>
      <p:sp>
        <p:nvSpPr>
          <p:cNvPr id="4" name="Vertical Scroll 3"/>
          <p:cNvSpPr/>
          <p:nvPr/>
        </p:nvSpPr>
        <p:spPr>
          <a:xfrm>
            <a:off x="4888258" y="357513"/>
            <a:ext cx="4152614" cy="443449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8917" y="1057118"/>
            <a:ext cx="3341952" cy="3655881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Md</a:t>
            </a:r>
            <a:r>
              <a:rPr lang="en-US" sz="1800" dirty="0" smtClean="0"/>
              <a:t> Aziz Mia </a:t>
            </a:r>
          </a:p>
          <a:p>
            <a:r>
              <a:rPr lang="en-US" sz="1800" dirty="0" smtClean="0"/>
              <a:t>1521739042</a:t>
            </a:r>
          </a:p>
          <a:p>
            <a:endParaRPr lang="en-US" sz="700" dirty="0" smtClean="0"/>
          </a:p>
          <a:p>
            <a:r>
              <a:rPr lang="en-US" sz="1800" dirty="0" err="1" smtClean="0"/>
              <a:t>Sakif</a:t>
            </a:r>
            <a:r>
              <a:rPr lang="en-US" sz="1800" dirty="0" smtClean="0"/>
              <a:t> </a:t>
            </a:r>
            <a:r>
              <a:rPr lang="en-US" sz="1800" dirty="0" err="1" smtClean="0"/>
              <a:t>Ahmmed</a:t>
            </a:r>
            <a:endParaRPr lang="en-US" sz="1800" dirty="0" smtClean="0"/>
          </a:p>
          <a:p>
            <a:r>
              <a:rPr lang="en-US" sz="1800" dirty="0" smtClean="0"/>
              <a:t>16103210142</a:t>
            </a:r>
          </a:p>
          <a:p>
            <a:endParaRPr lang="en-US" sz="700" dirty="0" smtClean="0"/>
          </a:p>
          <a:p>
            <a:r>
              <a:rPr lang="en-US" sz="1800" dirty="0" err="1" smtClean="0"/>
              <a:t>Md</a:t>
            </a:r>
            <a:r>
              <a:rPr lang="en-US" sz="1800" dirty="0" smtClean="0"/>
              <a:t> </a:t>
            </a:r>
            <a:r>
              <a:rPr lang="en-US" sz="1800" dirty="0" err="1" smtClean="0"/>
              <a:t>Tanvir</a:t>
            </a:r>
            <a:r>
              <a:rPr lang="en-US" sz="1800" dirty="0" smtClean="0"/>
              <a:t> Hassan </a:t>
            </a:r>
            <a:r>
              <a:rPr lang="en-US" sz="1800" dirty="0" err="1" smtClean="0"/>
              <a:t>Bhuiyan</a:t>
            </a:r>
            <a:endParaRPr lang="en-US" sz="1800" dirty="0" smtClean="0"/>
          </a:p>
          <a:p>
            <a:r>
              <a:rPr lang="en-US" sz="1800" dirty="0" smtClean="0"/>
              <a:t>1610930042</a:t>
            </a:r>
          </a:p>
          <a:p>
            <a:endParaRPr lang="en-US" sz="700" dirty="0" smtClean="0"/>
          </a:p>
          <a:p>
            <a:r>
              <a:rPr lang="en-US" sz="1800" dirty="0" smtClean="0"/>
              <a:t>Md. Siam</a:t>
            </a:r>
          </a:p>
          <a:p>
            <a:r>
              <a:rPr lang="en-US" sz="1800" dirty="0" smtClean="0"/>
              <a:t>1612544042</a:t>
            </a:r>
            <a:endParaRPr lang="en-US" sz="1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426942" y="2843807"/>
            <a:ext cx="22275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18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principle behind this project is very </a:t>
            </a:r>
            <a:r>
              <a:rPr lang="en-US" dirty="0" smtClean="0"/>
              <a:t>simple. We </a:t>
            </a:r>
            <a:r>
              <a:rPr lang="en-US" dirty="0"/>
              <a:t>can control the cars of racing games by this hand gesture device by using the movements of </a:t>
            </a:r>
            <a:r>
              <a:rPr lang="en-US" dirty="0" smtClean="0"/>
              <a:t>our bare hands. </a:t>
            </a:r>
            <a:r>
              <a:rPr lang="en-US" dirty="0"/>
              <a:t>We don’t have to use keyboard or </a:t>
            </a:r>
            <a:r>
              <a:rPr lang="en-US" dirty="0" smtClean="0"/>
              <a:t>mouse. </a:t>
            </a:r>
            <a:r>
              <a:rPr lang="en-US" dirty="0"/>
              <a:t>By this hand gesture device we don’t have to be pushing a button all the time. </a:t>
            </a:r>
            <a:r>
              <a:rPr lang="en-US" dirty="0" smtClean="0"/>
              <a:t>This </a:t>
            </a:r>
            <a:r>
              <a:rPr lang="en-US" dirty="0"/>
              <a:t>device makes the racing games easier to play &amp; very easy to </a:t>
            </a:r>
            <a:r>
              <a:rPr lang="en-US" dirty="0" smtClean="0"/>
              <a:t>control.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In this section we have tried to explain how the sensor will work. </a:t>
            </a:r>
            <a:r>
              <a:rPr lang="en-US" dirty="0"/>
              <a:t>We are just using Arduino keyboard library to convert the inputs from IR obstacle sensor to key strokes for controlling the car in racing </a:t>
            </a:r>
            <a:r>
              <a:rPr lang="en-US" dirty="0" smtClean="0"/>
              <a:t>games. </a:t>
            </a:r>
          </a:p>
          <a:p>
            <a:r>
              <a:rPr lang="en-US" dirty="0"/>
              <a:t>1. If the top right and top left sensors are trigged then it will simulate up arrow key. </a:t>
            </a:r>
          </a:p>
          <a:p>
            <a:r>
              <a:rPr lang="en-US" dirty="0"/>
              <a:t>2. If the down right and down left sensors are trigged then it will simulate down arrow key.</a:t>
            </a:r>
          </a:p>
          <a:p>
            <a:r>
              <a:rPr lang="en-US" dirty="0"/>
              <a:t>3. If the top right and down right sensors are trigged then it will simulate right arrow key.</a:t>
            </a:r>
          </a:p>
          <a:p>
            <a:r>
              <a:rPr lang="en-US" dirty="0"/>
              <a:t>4. If the down left and top left sensors are trigged then it will simulate left arrow key.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4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61249" y="537169"/>
            <a:ext cx="6937885" cy="725349"/>
          </a:xfrm>
        </p:spPr>
        <p:txBody>
          <a:bodyPr>
            <a:normAutofit/>
          </a:bodyPr>
          <a:lstStyle/>
          <a:p>
            <a:r>
              <a:rPr lang="en-US" dirty="0" smtClean="0"/>
              <a:t>Equipment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3190" y="1486760"/>
            <a:ext cx="6961240" cy="3545497"/>
          </a:xfrm>
        </p:spPr>
        <p:txBody>
          <a:bodyPr/>
          <a:lstStyle/>
          <a:p>
            <a:r>
              <a:rPr lang="en-US" dirty="0" smtClean="0"/>
              <a:t>Arduino Leonardo</a:t>
            </a:r>
          </a:p>
          <a:p>
            <a:r>
              <a:rPr lang="en-US" dirty="0" smtClean="0"/>
              <a:t>FC-51 IR Obstacle Avoidance sensor</a:t>
            </a:r>
          </a:p>
          <a:p>
            <a:r>
              <a:rPr lang="en-US" dirty="0" smtClean="0"/>
              <a:t>Arduino USB connector</a:t>
            </a:r>
          </a:p>
          <a:p>
            <a:r>
              <a:rPr lang="en-US" dirty="0" smtClean="0"/>
              <a:t>Jumper Wires (M to M &amp; M to 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Schematic Diagram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2697174" y="1155403"/>
            <a:ext cx="3551177" cy="387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Overview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6"/>
          <a:stretch/>
        </p:blipFill>
        <p:spPr>
          <a:xfrm rot="16200000">
            <a:off x="2644443" y="754411"/>
            <a:ext cx="3855114" cy="471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2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.pngio.com/questions-png-hd-any-question-png-1000_85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64" y="1628831"/>
            <a:ext cx="3405773" cy="290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1649" y="2495212"/>
            <a:ext cx="4624198" cy="935505"/>
          </a:xfrm>
        </p:spPr>
        <p:txBody>
          <a:bodyPr/>
          <a:lstStyle/>
          <a:p>
            <a:pPr algn="ctr"/>
            <a:r>
              <a:rPr lang="en-US" dirty="0" smtClean="0"/>
              <a:t>ANY QUESTIONS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85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855" y="96253"/>
            <a:ext cx="4877145" cy="487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8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On-screen Show (16:9)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Hand Gesture Game Controller</vt:lpstr>
      <vt:lpstr>Prepared by</vt:lpstr>
      <vt:lpstr>Objectives</vt:lpstr>
      <vt:lpstr>How it works?</vt:lpstr>
      <vt:lpstr>Equipment</vt:lpstr>
      <vt:lpstr>Schematic Diagram</vt:lpstr>
      <vt:lpstr>Hardware Overview</vt:lpstr>
      <vt:lpstr>ANY QUESTIONS 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2019-12-22T16:15:29Z</dcterms:modified>
</cp:coreProperties>
</file>