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3C157-882E-4ECD-B961-AD3F8A31306B}" v="8" dt="2022-09-07T21:46:11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Matthew (LTC)" userId="221d53bf-0a39-49db-b3a3-9148fadfd20a" providerId="ADAL" clId="{B253C157-882E-4ECD-B961-AD3F8A31306B}"/>
    <pc:docChg chg="addSld modSld">
      <pc:chgData name="Smith, Matthew (LTC)" userId="221d53bf-0a39-49db-b3a3-9148fadfd20a" providerId="ADAL" clId="{B253C157-882E-4ECD-B961-AD3F8A31306B}" dt="2022-09-07T21:46:58.261" v="90" actId="20577"/>
      <pc:docMkLst>
        <pc:docMk/>
      </pc:docMkLst>
      <pc:sldChg chg="new">
        <pc:chgData name="Smith, Matthew (LTC)" userId="221d53bf-0a39-49db-b3a3-9148fadfd20a" providerId="ADAL" clId="{B253C157-882E-4ECD-B961-AD3F8A31306B}" dt="2022-09-07T21:44:18.980" v="0" actId="680"/>
        <pc:sldMkLst>
          <pc:docMk/>
          <pc:sldMk cId="4067266820" sldId="256"/>
        </pc:sldMkLst>
      </pc:sldChg>
      <pc:sldChg chg="addSp delSp modSp new mod">
        <pc:chgData name="Smith, Matthew (LTC)" userId="221d53bf-0a39-49db-b3a3-9148fadfd20a" providerId="ADAL" clId="{B253C157-882E-4ECD-B961-AD3F8A31306B}" dt="2022-09-07T21:46:03.299" v="44" actId="1076"/>
        <pc:sldMkLst>
          <pc:docMk/>
          <pc:sldMk cId="1627719268" sldId="257"/>
        </pc:sldMkLst>
        <pc:spChg chg="del">
          <ac:chgData name="Smith, Matthew (LTC)" userId="221d53bf-0a39-49db-b3a3-9148fadfd20a" providerId="ADAL" clId="{B253C157-882E-4ECD-B961-AD3F8A31306B}" dt="2022-09-07T21:44:45.693" v="2" actId="931"/>
          <ac:spMkLst>
            <pc:docMk/>
            <pc:sldMk cId="1627719268" sldId="257"/>
            <ac:spMk id="3" creationId="{E4F728B2-E110-4C50-AF12-8A456DF9BF63}"/>
          </ac:spMkLst>
        </pc:spChg>
        <pc:spChg chg="add mod">
          <ac:chgData name="Smith, Matthew (LTC)" userId="221d53bf-0a39-49db-b3a3-9148fadfd20a" providerId="ADAL" clId="{B253C157-882E-4ECD-B961-AD3F8A31306B}" dt="2022-09-07T21:46:03.299" v="44" actId="1076"/>
          <ac:spMkLst>
            <pc:docMk/>
            <pc:sldMk cId="1627719268" sldId="257"/>
            <ac:spMk id="6" creationId="{DF14D5F1-70F2-42A5-AE3E-781650ECE25A}"/>
          </ac:spMkLst>
        </pc:spChg>
        <pc:picChg chg="add mod">
          <ac:chgData name="Smith, Matthew (LTC)" userId="221d53bf-0a39-49db-b3a3-9148fadfd20a" providerId="ADAL" clId="{B253C157-882E-4ECD-B961-AD3F8A31306B}" dt="2022-09-07T21:44:48.394" v="3" actId="27614"/>
          <ac:picMkLst>
            <pc:docMk/>
            <pc:sldMk cId="1627719268" sldId="257"/>
            <ac:picMk id="5" creationId="{248B0729-AFD7-42F3-B574-A233D4904A80}"/>
          </ac:picMkLst>
        </pc:picChg>
      </pc:sldChg>
      <pc:sldChg chg="addSp delSp modSp new mod">
        <pc:chgData name="Smith, Matthew (LTC)" userId="221d53bf-0a39-49db-b3a3-9148fadfd20a" providerId="ADAL" clId="{B253C157-882E-4ECD-B961-AD3F8A31306B}" dt="2022-09-07T21:46:37.446" v="65" actId="20577"/>
        <pc:sldMkLst>
          <pc:docMk/>
          <pc:sldMk cId="306308694" sldId="258"/>
        </pc:sldMkLst>
        <pc:spChg chg="del">
          <ac:chgData name="Smith, Matthew (LTC)" userId="221d53bf-0a39-49db-b3a3-9148fadfd20a" providerId="ADAL" clId="{B253C157-882E-4ECD-B961-AD3F8A31306B}" dt="2022-09-07T21:45:06.625" v="7" actId="931"/>
          <ac:spMkLst>
            <pc:docMk/>
            <pc:sldMk cId="306308694" sldId="258"/>
            <ac:spMk id="3" creationId="{C4CF3752-056A-416D-BB85-D5D09F75183E}"/>
          </ac:spMkLst>
        </pc:spChg>
        <pc:spChg chg="add mod">
          <ac:chgData name="Smith, Matthew (LTC)" userId="221d53bf-0a39-49db-b3a3-9148fadfd20a" providerId="ADAL" clId="{B253C157-882E-4ECD-B961-AD3F8A31306B}" dt="2022-09-07T21:46:37.446" v="65" actId="20577"/>
          <ac:spMkLst>
            <pc:docMk/>
            <pc:sldMk cId="306308694" sldId="258"/>
            <ac:spMk id="6" creationId="{FA5FC8D7-812D-4201-B8DB-3573F0960DC8}"/>
          </ac:spMkLst>
        </pc:spChg>
        <pc:picChg chg="add mod">
          <ac:chgData name="Smith, Matthew (LTC)" userId="221d53bf-0a39-49db-b3a3-9148fadfd20a" providerId="ADAL" clId="{B253C157-882E-4ECD-B961-AD3F8A31306B}" dt="2022-09-07T21:45:07.772" v="9" actId="962"/>
          <ac:picMkLst>
            <pc:docMk/>
            <pc:sldMk cId="306308694" sldId="258"/>
            <ac:picMk id="5" creationId="{CF022897-921A-47FB-83EE-B722512F9DD4}"/>
          </ac:picMkLst>
        </pc:picChg>
      </pc:sldChg>
      <pc:sldChg chg="addSp delSp modSp new mod">
        <pc:chgData name="Smith, Matthew (LTC)" userId="221d53bf-0a39-49db-b3a3-9148fadfd20a" providerId="ADAL" clId="{B253C157-882E-4ECD-B961-AD3F8A31306B}" dt="2022-09-07T21:46:41.763" v="71" actId="20577"/>
        <pc:sldMkLst>
          <pc:docMk/>
          <pc:sldMk cId="988735473" sldId="259"/>
        </pc:sldMkLst>
        <pc:spChg chg="del">
          <ac:chgData name="Smith, Matthew (LTC)" userId="221d53bf-0a39-49db-b3a3-9148fadfd20a" providerId="ADAL" clId="{B253C157-882E-4ECD-B961-AD3F8A31306B}" dt="2022-09-07T21:45:10.648" v="10" actId="931"/>
          <ac:spMkLst>
            <pc:docMk/>
            <pc:sldMk cId="988735473" sldId="259"/>
            <ac:spMk id="3" creationId="{33021BA2-DEB4-4EA4-85ED-198DFA6EFEED}"/>
          </ac:spMkLst>
        </pc:spChg>
        <pc:spChg chg="add mod">
          <ac:chgData name="Smith, Matthew (LTC)" userId="221d53bf-0a39-49db-b3a3-9148fadfd20a" providerId="ADAL" clId="{B253C157-882E-4ECD-B961-AD3F8A31306B}" dt="2022-09-07T21:46:41.763" v="71" actId="20577"/>
          <ac:spMkLst>
            <pc:docMk/>
            <pc:sldMk cId="988735473" sldId="259"/>
            <ac:spMk id="6" creationId="{19078967-B1D8-4FC6-BEF8-EC17C8032C63}"/>
          </ac:spMkLst>
        </pc:spChg>
        <pc:picChg chg="add mod">
          <ac:chgData name="Smith, Matthew (LTC)" userId="221d53bf-0a39-49db-b3a3-9148fadfd20a" providerId="ADAL" clId="{B253C157-882E-4ECD-B961-AD3F8A31306B}" dt="2022-09-07T21:45:12.427" v="11" actId="27614"/>
          <ac:picMkLst>
            <pc:docMk/>
            <pc:sldMk cId="988735473" sldId="259"/>
            <ac:picMk id="5" creationId="{D449077B-DDC8-4394-A4D2-9BF27F788B80}"/>
          </ac:picMkLst>
        </pc:picChg>
      </pc:sldChg>
      <pc:sldChg chg="addSp delSp modSp new mod">
        <pc:chgData name="Smith, Matthew (LTC)" userId="221d53bf-0a39-49db-b3a3-9148fadfd20a" providerId="ADAL" clId="{B253C157-882E-4ECD-B961-AD3F8A31306B}" dt="2022-09-07T21:46:58.261" v="90" actId="20577"/>
        <pc:sldMkLst>
          <pc:docMk/>
          <pc:sldMk cId="3801041675" sldId="260"/>
        </pc:sldMkLst>
        <pc:spChg chg="del">
          <ac:chgData name="Smith, Matthew (LTC)" userId="221d53bf-0a39-49db-b3a3-9148fadfd20a" providerId="ADAL" clId="{B253C157-882E-4ECD-B961-AD3F8A31306B}" dt="2022-09-07T21:45:14.123" v="12" actId="931"/>
          <ac:spMkLst>
            <pc:docMk/>
            <pc:sldMk cId="3801041675" sldId="260"/>
            <ac:spMk id="3" creationId="{B94AA704-A291-4D0C-B778-716D9AD5AF0E}"/>
          </ac:spMkLst>
        </pc:spChg>
        <pc:spChg chg="add mod">
          <ac:chgData name="Smith, Matthew (LTC)" userId="221d53bf-0a39-49db-b3a3-9148fadfd20a" providerId="ADAL" clId="{B253C157-882E-4ECD-B961-AD3F8A31306B}" dt="2022-09-07T21:46:58.261" v="90" actId="20577"/>
          <ac:spMkLst>
            <pc:docMk/>
            <pc:sldMk cId="3801041675" sldId="260"/>
            <ac:spMk id="6" creationId="{5BDA4411-E8EB-4329-BA97-6D211B3D8650}"/>
          </ac:spMkLst>
        </pc:spChg>
        <pc:picChg chg="add mod">
          <ac:chgData name="Smith, Matthew (LTC)" userId="221d53bf-0a39-49db-b3a3-9148fadfd20a" providerId="ADAL" clId="{B253C157-882E-4ECD-B961-AD3F8A31306B}" dt="2022-09-07T21:45:15.012" v="14" actId="962"/>
          <ac:picMkLst>
            <pc:docMk/>
            <pc:sldMk cId="3801041675" sldId="260"/>
            <ac:picMk id="5" creationId="{69BD1F7C-49C7-4242-A4DD-1589D508F8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D8B4-4977-405D-A69C-3919548F9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F2F6-A732-44D0-8303-9E967AD73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1130C-E017-4DA2-8D3F-FB42370F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F03A-2F82-4415-BC6A-4013447E6BF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319C-516B-4307-9055-6FBE47F8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DBE1E-150B-46D2-985A-17EDFBC3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3D58-2D05-4180-981D-79A43242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9EC3-9E96-4788-9231-1C08C5B6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2BAA7-79BC-42AE-BCED-BD6C1D1B6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64F59-6659-4B8F-88D7-12BC1AB4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F03A-2F82-4415-BC6A-4013447E6BF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8C8D6-5484-4A9D-9617-E259B0A6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D8A6-50A7-4CD4-95E4-A4C31399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3D58-2D05-4180-981D-79A43242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3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C2B43-034A-49D4-BE23-BC31CD0A8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C9EC1-7705-4C6B-AEA4-6AD47A454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09A6-34A8-4342-BD56-C318A9EA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F03A-2F82-4415-BC6A-4013447E6BF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3EF2-1AB9-47C2-8838-529EDAC3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FF55-2E7C-4170-A20C-D74A38B9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3D58-2D05-4180-981D-79A43242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2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325B-B0C4-4F5F-AE14-49782CA1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5C4F-30BE-48C7-83D8-17DA8051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04B3-7F01-482F-8249-917D6529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F03A-2F82-4415-BC6A-4013447E6BF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D91DB-B232-4B00-8507-F04B60E6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3F2E-2A20-4CCE-BCBF-B76E59C9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3D58-2D05-4180-981D-79A43242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0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B280-93D6-4D5C-B0D5-05CAD56B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CBDCD-3036-4A50-92C9-BA5A82ED6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CC84E-1391-4704-BF45-9DF46BDA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F03A-2F82-4415-BC6A-4013447E6BF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71483-FE43-4906-8261-007C932A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74A42-4D7B-4389-B73B-D556EFCD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3D58-2D05-4180-981D-79A43242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07E5-D48B-49D9-9ADE-5EAE41F3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5AA4-B8D3-4E61-92E8-B9229FC9A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F245-419B-49B5-8720-EFC186ED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0863B-86AD-44F4-86D0-8B663CE4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F03A-2F82-4415-BC6A-4013447E6BF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CB2D6-4201-4C80-A16E-B2E0E70B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ECA8-03EF-418A-BFCC-4DABC482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3D58-2D05-4180-981D-79A43242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303C-0D34-4CF3-9D11-A23F153D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0CA7-789D-4FBC-A7B8-FF0410EE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26A04-F68A-4838-88D6-1A9B67506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57818-99A5-42D5-A65D-3CEBF4E31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1CA86-B79E-4E0D-B8AB-35FE4F4F8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8E811-1849-4C14-8E3E-A55DAE11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F03A-2F82-4415-BC6A-4013447E6BF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372FB-F216-47D9-919B-60B01D91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AC7E0-BC03-414C-994B-4D04957E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3D58-2D05-4180-981D-79A43242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AE7E-9BA6-490D-9938-43DB0785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633C7-AB0A-41E4-B53C-922B9D00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F03A-2F82-4415-BC6A-4013447E6BF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A48A7-5D51-429C-854C-187BC840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FE039-3901-495B-8891-64032017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3D58-2D05-4180-981D-79A43242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37477-AC1C-4A5D-9DFC-1BA6E29E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F03A-2F82-4415-BC6A-4013447E6BF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E1DF7-5104-4BEA-84AF-7A49BD1D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E81A7-F976-40CF-89BD-4AE7FA11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3D58-2D05-4180-981D-79A43242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7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9454-3B06-4C69-8F87-6300C1B2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A3FF-F40E-48BE-BEC8-29821F50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1E5D2-32BF-45F4-9D77-B746DE168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971D-D006-44BA-AEBF-2C152583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F03A-2F82-4415-BC6A-4013447E6BF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5BB4C-B1C3-43F2-A85C-589272B1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2BAE5-DC82-4F85-A9D1-99F20A77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3D58-2D05-4180-981D-79A43242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833F-45AF-4D0D-9772-95EDE049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A99B9-5971-4E8F-AD8A-4EDAEA1FB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0CC9F-4818-49F3-B358-120BEC8CE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37B24-8534-4617-810B-30ACAA62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F03A-2F82-4415-BC6A-4013447E6BF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0E23-E18B-4358-BC6D-A61AA2DB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15478-76D9-40BA-BBDA-D400387B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3D58-2D05-4180-981D-79A43242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8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F3C88-2ED5-431A-86BC-D68CD478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793A8-9BFA-492C-BFB2-3A2565844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9F53F-8158-42D2-8650-2F90CD155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F03A-2F82-4415-BC6A-4013447E6BF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38045-38EA-49A6-A369-E30C49EF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13F8F-ECAD-4D12-8B94-A383D796E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23D58-2D05-4180-981D-79A43242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1219-0E85-4509-BF5F-D5639282A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77345-B930-4253-B5DC-60E4020CF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6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A9AC-4704-431D-B336-AB8EAC04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248B0729-AFD7-42F3-B574-A233D4904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4D5F1-70F2-42A5-AE3E-781650ECE25A}"/>
              </a:ext>
            </a:extLst>
          </p:cNvPr>
          <p:cNvSpPr txBox="1"/>
          <p:nvPr/>
        </p:nvSpPr>
        <p:spPr>
          <a:xfrm>
            <a:off x="4949307" y="2105891"/>
            <a:ext cx="22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Trendline = New Cases</a:t>
            </a:r>
          </a:p>
        </p:txBody>
      </p:sp>
    </p:spTree>
    <p:extLst>
      <p:ext uri="{BB962C8B-B14F-4D97-AF65-F5344CB8AC3E}">
        <p14:creationId xmlns:p14="http://schemas.microsoft.com/office/powerpoint/2010/main" val="162771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5032-0F75-4ABC-B256-DBF505BA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F022897-921A-47FB-83EE-B722512F9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FC8D7-812D-4201-B8DB-3573F0960DC8}"/>
              </a:ext>
            </a:extLst>
          </p:cNvPr>
          <p:cNvSpPr txBox="1"/>
          <p:nvPr/>
        </p:nvSpPr>
        <p:spPr>
          <a:xfrm>
            <a:off x="4949307" y="2105891"/>
            <a:ext cx="293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Trendline = Num Hospitalized</a:t>
            </a:r>
          </a:p>
        </p:txBody>
      </p:sp>
    </p:spTree>
    <p:extLst>
      <p:ext uri="{BB962C8B-B14F-4D97-AF65-F5344CB8AC3E}">
        <p14:creationId xmlns:p14="http://schemas.microsoft.com/office/powerpoint/2010/main" val="30630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539F-425B-4476-9557-C925A7F7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treemap chart&#10;&#10;Description automatically generated with medium confidence">
            <a:extLst>
              <a:ext uri="{FF2B5EF4-FFF2-40B4-BE49-F238E27FC236}">
                <a16:creationId xmlns:a16="http://schemas.microsoft.com/office/drawing/2014/main" id="{D449077B-DDC8-4394-A4D2-9BF27F788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78967-B1D8-4FC6-BEF8-EC17C8032C63}"/>
              </a:ext>
            </a:extLst>
          </p:cNvPr>
          <p:cNvSpPr txBox="1"/>
          <p:nvPr/>
        </p:nvSpPr>
        <p:spPr>
          <a:xfrm>
            <a:off x="4949307" y="2105891"/>
            <a:ext cx="241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Trendline = New Deaths</a:t>
            </a:r>
          </a:p>
        </p:txBody>
      </p:sp>
    </p:spTree>
    <p:extLst>
      <p:ext uri="{BB962C8B-B14F-4D97-AF65-F5344CB8AC3E}">
        <p14:creationId xmlns:p14="http://schemas.microsoft.com/office/powerpoint/2010/main" val="98873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752E-A7FF-4A6D-9613-977592A0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69BD1F7C-49C7-4242-A4DD-1589D508F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A4411-E8EB-4329-BA97-6D211B3D8650}"/>
              </a:ext>
            </a:extLst>
          </p:cNvPr>
          <p:cNvSpPr txBox="1"/>
          <p:nvPr/>
        </p:nvSpPr>
        <p:spPr>
          <a:xfrm>
            <a:off x="4949307" y="2105891"/>
            <a:ext cx="265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Trendline = Test Positive %</a:t>
            </a:r>
          </a:p>
        </p:txBody>
      </p:sp>
    </p:spTree>
    <p:extLst>
      <p:ext uri="{BB962C8B-B14F-4D97-AF65-F5344CB8AC3E}">
        <p14:creationId xmlns:p14="http://schemas.microsoft.com/office/powerpoint/2010/main" val="380104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Matthew (LTC)</dc:creator>
  <cp:lastModifiedBy>Smith, Matthew (LTC)</cp:lastModifiedBy>
  <cp:revision>1</cp:revision>
  <dcterms:created xsi:type="dcterms:W3CDTF">2022-09-07T21:44:17Z</dcterms:created>
  <dcterms:modified xsi:type="dcterms:W3CDTF">2022-09-07T21:47:00Z</dcterms:modified>
</cp:coreProperties>
</file>