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64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0704" autoAdjust="0"/>
  </p:normalViewPr>
  <p:slideViewPr>
    <p:cSldViewPr snapToGrid="0">
      <p:cViewPr>
        <p:scale>
          <a:sx n="73" d="100"/>
          <a:sy n="73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Butler" userId="03eda8fd24b7ace2" providerId="LiveId" clId="{1526A881-2CE2-4F1A-AE31-ECE673090809}"/>
    <pc:docChg chg="custSel modSld">
      <pc:chgData name="Madison Butler" userId="03eda8fd24b7ace2" providerId="LiveId" clId="{1526A881-2CE2-4F1A-AE31-ECE673090809}" dt="2022-12-10T12:55:49.312" v="153" actId="20577"/>
      <pc:docMkLst>
        <pc:docMk/>
      </pc:docMkLst>
      <pc:sldChg chg="modSp mod">
        <pc:chgData name="Madison Butler" userId="03eda8fd24b7ace2" providerId="LiveId" clId="{1526A881-2CE2-4F1A-AE31-ECE673090809}" dt="2022-12-10T12:55:28.298" v="152" actId="14100"/>
        <pc:sldMkLst>
          <pc:docMk/>
          <pc:sldMk cId="2586058810" sldId="256"/>
        </pc:sldMkLst>
        <pc:spChg chg="mod">
          <ac:chgData name="Madison Butler" userId="03eda8fd24b7ace2" providerId="LiveId" clId="{1526A881-2CE2-4F1A-AE31-ECE673090809}" dt="2022-12-10T12:55:28.298" v="152" actId="14100"/>
          <ac:spMkLst>
            <pc:docMk/>
            <pc:sldMk cId="2586058810" sldId="256"/>
            <ac:spMk id="2" creationId="{CFE75451-6A4B-484B-9ED1-353CCE25B0F4}"/>
          </ac:spMkLst>
        </pc:spChg>
      </pc:sldChg>
      <pc:sldChg chg="delSp modSp mod">
        <pc:chgData name="Madison Butler" userId="03eda8fd24b7ace2" providerId="LiveId" clId="{1526A881-2CE2-4F1A-AE31-ECE673090809}" dt="2022-12-10T12:53:38.920" v="147" actId="1076"/>
        <pc:sldMkLst>
          <pc:docMk/>
          <pc:sldMk cId="1713219598" sldId="257"/>
        </pc:sldMkLst>
        <pc:spChg chg="mod">
          <ac:chgData name="Madison Butler" userId="03eda8fd24b7ace2" providerId="LiveId" clId="{1526A881-2CE2-4F1A-AE31-ECE673090809}" dt="2022-12-10T12:53:38.920" v="147" actId="1076"/>
          <ac:spMkLst>
            <pc:docMk/>
            <pc:sldMk cId="1713219598" sldId="257"/>
            <ac:spMk id="2" creationId="{1BEF5859-10C9-4588-9727-B9362E26C29D}"/>
          </ac:spMkLst>
        </pc:spChg>
        <pc:spChg chg="del">
          <ac:chgData name="Madison Butler" userId="03eda8fd24b7ace2" providerId="LiveId" clId="{1526A881-2CE2-4F1A-AE31-ECE673090809}" dt="2022-12-10T12:53:21.025" v="143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Madison Butler" userId="03eda8fd24b7ace2" providerId="LiveId" clId="{1526A881-2CE2-4F1A-AE31-ECE673090809}" dt="2022-12-10T12:53:21.025" v="143" actId="478"/>
          <ac:spMkLst>
            <pc:docMk/>
            <pc:sldMk cId="1713219598" sldId="257"/>
            <ac:spMk id="5" creationId="{9AB5BAF8-EA80-4AD4-8D83-5960C299573A}"/>
          </ac:spMkLst>
        </pc:spChg>
      </pc:sldChg>
      <pc:sldChg chg="delSp modSp mod">
        <pc:chgData name="Madison Butler" userId="03eda8fd24b7ace2" providerId="LiveId" clId="{1526A881-2CE2-4F1A-AE31-ECE673090809}" dt="2022-12-10T12:54:33.990" v="150" actId="478"/>
        <pc:sldMkLst>
          <pc:docMk/>
          <pc:sldMk cId="3571516367" sldId="258"/>
        </pc:sldMkLst>
        <pc:spChg chg="del mod">
          <ac:chgData name="Madison Butler" userId="03eda8fd24b7ace2" providerId="LiveId" clId="{1526A881-2CE2-4F1A-AE31-ECE673090809}" dt="2022-12-10T12:54:31.340" v="149" actId="478"/>
          <ac:spMkLst>
            <pc:docMk/>
            <pc:sldMk cId="3571516367" sldId="258"/>
            <ac:spMk id="4" creationId="{70E12647-CCB2-45E2-A9CB-A868F490497E}"/>
          </ac:spMkLst>
        </pc:spChg>
        <pc:spChg chg="del">
          <ac:chgData name="Madison Butler" userId="03eda8fd24b7ace2" providerId="LiveId" clId="{1526A881-2CE2-4F1A-AE31-ECE673090809}" dt="2022-12-10T12:54:33.990" v="150" actId="478"/>
          <ac:spMkLst>
            <pc:docMk/>
            <pc:sldMk cId="3571516367" sldId="258"/>
            <ac:spMk id="5" creationId="{8D51ED20-04D4-4894-B0C2-9C541A61A734}"/>
          </ac:spMkLst>
        </pc:spChg>
      </pc:sldChg>
      <pc:sldChg chg="addSp delSp modSp mod">
        <pc:chgData name="Madison Butler" userId="03eda8fd24b7ace2" providerId="LiveId" clId="{1526A881-2CE2-4F1A-AE31-ECE673090809}" dt="2022-12-10T12:51:56.695" v="13" actId="478"/>
        <pc:sldMkLst>
          <pc:docMk/>
          <pc:sldMk cId="4055079983" sldId="263"/>
        </pc:sldMkLst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3" creationId="{25A49E2A-E51F-4DB7-B643-0BACFA4CDF33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5" creationId="{7BC5A6DE-4BB7-DAB5-7160-73ABAF22A6BA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7" creationId="{2FEADED7-7125-8CF0-4DBC-5BD98B1FB995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8" creationId="{9584E2DE-7061-44CB-A94B-5555484F9744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9" creationId="{87AF403D-91FB-404C-9346-862EFEC3564F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10" creationId="{0EE34DCC-0789-4B21-A328-FF554B1B07BE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11" creationId="{AA8375DF-11E9-44DF-BAA3-EACBE17AF4A7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12" creationId="{57F11552-18E0-4565-AE6F-DE5290DF1269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13" creationId="{92682AD9-94FA-4E64-864B-DC8F7A320D5C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14" creationId="{AE93F4CF-DD26-41DA-BA4C-2DCAC0B2F5EB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16" creationId="{960BBE60-9F28-47B8-B425-17566F1C10D9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18" creationId="{62D4C68C-29AE-51BB-E492-ADF70223144F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20" creationId="{99B03E03-5284-4875-4AAC-A432550ADEC0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22" creationId="{7AEC0754-0875-D6A8-18A9-90FCC085156A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24" creationId="{90249BA2-74A7-278F-0A46-9FF35549C4FD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26" creationId="{7DC90BF7-EB0D-423F-DA6E-5FA9D28CBA06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28" creationId="{A40DD1AA-6928-8DFF-74F0-7C13B17FC28E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0" creationId="{47521A65-6FB0-2A8A-0936-4F5F24B65A06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2" creationId="{77A4B2E4-62D7-484B-1AB6-332F319ADC0E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4" creationId="{119DC9DA-0CCA-2723-EB74-2D4060B22E82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36" creationId="{9935192B-6592-4598-9D51-CFDF6F0A854F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7" creationId="{884CE3DA-02E6-9CFA-19F8-045F31BFAF63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9" creationId="{F81CD79C-3EB4-CC82-DAD6-2511DB7BDF17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1" creationId="{6B09ED3A-8EC7-42CA-B68B-1377E5460E75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2" creationId="{3E07A9F3-763B-41EA-AC65-8EDB2CA31B8A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3" creationId="{7E484450-BE48-4C65-AEE1-5650AAC06067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4" creationId="{F759A1DD-45A5-4764-8966-C107C4C4832C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5" creationId="{021B5FEC-BECF-4604-A9AB-1C9E810794F6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6" creationId="{53A42804-1F4C-424E-9CB4-D1CD97B11CDE}"/>
          </ac:spMkLst>
        </pc:spChg>
        <pc:spChg chg="del">
          <ac:chgData name="Madison Butler" userId="03eda8fd24b7ace2" providerId="LiveId" clId="{1526A881-2CE2-4F1A-AE31-ECE673090809}" dt="2022-12-10T12:51:49.325" v="11" actId="478"/>
          <ac:spMkLst>
            <pc:docMk/>
            <pc:sldMk cId="4055079983" sldId="263"/>
            <ac:spMk id="47" creationId="{8D8B5AD3-AE51-4D7A-AE7B-E9C350D0879B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48" creationId="{AB49C0A0-CBF1-00C6-38CC-C3E978E8D907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50" creationId="{127ACE64-4E56-2D5A-2580-CF37DBA36B26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52" creationId="{7EEEA717-E493-A43D-0B88-994B51552460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54" creationId="{EBFE3AFC-CA0A-7FFA-B06C-E6DCA312CE34}"/>
          </ac:spMkLst>
        </pc:spChg>
        <pc:spChg chg="del">
          <ac:chgData name="Madison Butler" userId="03eda8fd24b7ace2" providerId="LiveId" clId="{1526A881-2CE2-4F1A-AE31-ECE673090809}" dt="2022-12-10T12:51:56.695" v="13" actId="478"/>
          <ac:spMkLst>
            <pc:docMk/>
            <pc:sldMk cId="4055079983" sldId="263"/>
            <ac:spMk id="56" creationId="{B289356A-BDA0-4234-84F2-9F2F25D0D7BD}"/>
          </ac:spMkLst>
        </pc:spChg>
        <pc:spChg chg="del">
          <ac:chgData name="Madison Butler" userId="03eda8fd24b7ace2" providerId="LiveId" clId="{1526A881-2CE2-4F1A-AE31-ECE673090809}" dt="2022-12-10T12:51:56.695" v="13" actId="478"/>
          <ac:spMkLst>
            <pc:docMk/>
            <pc:sldMk cId="4055079983" sldId="263"/>
            <ac:spMk id="57" creationId="{3A38BE84-957B-46B9-A315-4B5064DFF1A1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59" creationId="{1434272F-30FC-4FE5-B1A5-2177D799025F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61" creationId="{B24BED35-BB04-90D4-1C3B-D43925FC0B05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63" creationId="{CE530063-CA54-827B-E8D9-BD30578C905A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21" creationId="{262A4C86-2EF0-54B1-AAA4-5277D9D772E4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23" creationId="{AE6CAC56-989D-53B6-3F1B-982FC0850CEF}"/>
          </ac:spMkLst>
        </pc:spChg>
        <pc:spChg chg="add del mod">
          <ac:chgData name="Madison Butler" userId="03eda8fd24b7ace2" providerId="LiveId" clId="{1526A881-2CE2-4F1A-AE31-ECE673090809}" dt="2022-12-10T12:51:53.537" v="12" actId="478"/>
          <ac:spMkLst>
            <pc:docMk/>
            <pc:sldMk cId="4055079983" sldId="263"/>
            <ac:spMk id="325" creationId="{AD73EEE4-8855-0F8F-2938-E4512910384A}"/>
          </ac:spMkLst>
        </pc:sp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57" creationId="{1AA9DB68-9DD0-4157-9F94-F215A6B134C1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59" creationId="{32C08192-2F27-4ED3-9CEE-4C37C7DFE674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61" creationId="{CA581025-9A6A-4294-8F86-E611BCEFAB15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63" creationId="{0AB7C4F4-0E33-47EC-A40D-D03ECD81A39B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65" creationId="{13CD5AED-E130-432E-8952-7CB3F68F3312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67" creationId="{73D462EE-3D1E-4964-B729-2B963BD87288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69" creationId="{3DD82FDB-1001-45E1-AA54-7904FCC108DE}"/>
          </ac:picMkLst>
        </pc:picChg>
        <pc:picChg chg="del">
          <ac:chgData name="Madison Butler" userId="03eda8fd24b7ace2" providerId="LiveId" clId="{1526A881-2CE2-4F1A-AE31-ECE673090809}" dt="2022-12-10T12:51:49.325" v="11" actId="478"/>
          <ac:picMkLst>
            <pc:docMk/>
            <pc:sldMk cId="4055079983" sldId="263"/>
            <ac:picMk id="371" creationId="{5DC64598-F871-46A7-9338-8EB7BF26BEB6}"/>
          </ac:picMkLst>
        </pc:picChg>
      </pc:sldChg>
      <pc:sldChg chg="addSp delSp modSp mod">
        <pc:chgData name="Madison Butler" userId="03eda8fd24b7ace2" providerId="LiveId" clId="{1526A881-2CE2-4F1A-AE31-ECE673090809}" dt="2022-12-10T12:47:34.467" v="3" actId="478"/>
        <pc:sldMkLst>
          <pc:docMk/>
          <pc:sldMk cId="2619301236" sldId="264"/>
        </pc:sldMkLst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5" creationId="{7D352E0B-6FA9-B9D6-B882-69A3BF7B1132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7" creationId="{E7C5C187-97A4-1014-F4B8-6B193DDDE8C2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8" creationId="{8F0714D4-1A7C-4D7F-A5C0-4F766382B6A9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9" creationId="{36AEE506-9967-4592-BC98-D3FD3028A8E5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10" creationId="{F5F1AEEC-D56B-4D10-B1F5-63AA91152B53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11" creationId="{DB420882-1CC0-49B4-8DDE-24EC26687506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12" creationId="{E017101B-2009-4267-8513-19000E37B1F0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Madison Butler" userId="03eda8fd24b7ace2" providerId="LiveId" clId="{1526A881-2CE2-4F1A-AE31-ECE673090809}" dt="2022-12-10T12:47:21.288" v="0" actId="478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17" creationId="{01FD61AE-AE88-9AB1-CEB3-10A8969A287F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21" creationId="{7459193E-CBC9-AD7D-8341-EFE9608255CA}"/>
          </ac:spMkLst>
        </pc:spChg>
        <pc:spChg chg="del">
          <ac:chgData name="Madison Butler" userId="03eda8fd24b7ace2" providerId="LiveId" clId="{1526A881-2CE2-4F1A-AE31-ECE673090809}" dt="2022-12-10T12:47:34.467" v="3" actId="478"/>
          <ac:spMkLst>
            <pc:docMk/>
            <pc:sldMk cId="2619301236" sldId="264"/>
            <ac:spMk id="23" creationId="{637DEDF5-3FCD-4BC2-86A5-7BE2BF01EA38}"/>
          </ac:spMkLst>
        </pc:spChg>
        <pc:spChg chg="del">
          <ac:chgData name="Madison Butler" userId="03eda8fd24b7ace2" providerId="LiveId" clId="{1526A881-2CE2-4F1A-AE31-ECE673090809}" dt="2022-12-10T12:47:29.751" v="2" actId="478"/>
          <ac:spMkLst>
            <pc:docMk/>
            <pc:sldMk cId="2619301236" sldId="264"/>
            <ac:spMk id="24" creationId="{918C3C97-444D-4600-8553-B9C4C1F8483B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27" creationId="{C9265085-9527-2E87-0F38-FA6DB2F2C038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29" creationId="{F5EE448F-8D3C-0D0B-947D-BE8ED41C4189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31" creationId="{65F22325-7A71-583C-8D00-3D473CD5DD1A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33" creationId="{F362E000-150E-5A4E-B391-691D6192A9B3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35" creationId="{455AED6A-A7D1-A9C9-B87F-C7A3FDE7275B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37" creationId="{926266C6-CC1A-4841-8779-81DE45CB7B2B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39" creationId="{B42EF00D-EEB1-A360-B9B3-D5F24868B831}"/>
          </ac:spMkLst>
        </pc:spChg>
        <pc:spChg chg="add del mod">
          <ac:chgData name="Madison Butler" userId="03eda8fd24b7ace2" providerId="LiveId" clId="{1526A881-2CE2-4F1A-AE31-ECE673090809}" dt="2022-12-10T12:47:24.930" v="1" actId="478"/>
          <ac:spMkLst>
            <pc:docMk/>
            <pc:sldMk cId="2619301236" sldId="264"/>
            <ac:spMk id="41" creationId="{7AE723F0-5314-207B-4942-AE3B2308A14D}"/>
          </ac:spMkLst>
        </pc:spChg>
        <pc:picChg chg="del">
          <ac:chgData name="Madison Butler" userId="03eda8fd24b7ace2" providerId="LiveId" clId="{1526A881-2CE2-4F1A-AE31-ECE673090809}" dt="2022-12-10T12:47:21.288" v="0" actId="478"/>
          <ac:picMkLst>
            <pc:docMk/>
            <pc:sldMk cId="2619301236" sldId="264"/>
            <ac:picMk id="16" creationId="{788ADF35-7762-4E85-BE67-27FDB5522B9D}"/>
          </ac:picMkLst>
        </pc:picChg>
        <pc:picChg chg="del">
          <ac:chgData name="Madison Butler" userId="03eda8fd24b7ace2" providerId="LiveId" clId="{1526A881-2CE2-4F1A-AE31-ECE673090809}" dt="2022-12-10T12:47:21.288" v="0" actId="478"/>
          <ac:picMkLst>
            <pc:docMk/>
            <pc:sldMk cId="2619301236" sldId="264"/>
            <ac:picMk id="18" creationId="{F2557ABA-5037-481D-8C54-94B63E80E2EC}"/>
          </ac:picMkLst>
        </pc:picChg>
        <pc:picChg chg="del">
          <ac:chgData name="Madison Butler" userId="03eda8fd24b7ace2" providerId="LiveId" clId="{1526A881-2CE2-4F1A-AE31-ECE673090809}" dt="2022-12-10T12:47:21.288" v="0" actId="478"/>
          <ac:picMkLst>
            <pc:docMk/>
            <pc:sldMk cId="2619301236" sldId="264"/>
            <ac:picMk id="20" creationId="{618E88B2-D607-4D3C-9519-A591A729DCC9}"/>
          </ac:picMkLst>
        </pc:picChg>
        <pc:picChg chg="del">
          <ac:chgData name="Madison Butler" userId="03eda8fd24b7ace2" providerId="LiveId" clId="{1526A881-2CE2-4F1A-AE31-ECE673090809}" dt="2022-12-10T12:47:21.288" v="0" actId="478"/>
          <ac:picMkLst>
            <pc:docMk/>
            <pc:sldMk cId="2619301236" sldId="264"/>
            <ac:picMk id="22" creationId="{82AF3253-9767-4EC7-B0DB-3A850BEFB035}"/>
          </ac:picMkLst>
        </pc:picChg>
      </pc:sldChg>
      <pc:sldChg chg="addSp delSp modSp mod">
        <pc:chgData name="Madison Butler" userId="03eda8fd24b7ace2" providerId="LiveId" clId="{1526A881-2CE2-4F1A-AE31-ECE673090809}" dt="2022-12-10T12:47:45.001" v="6" actId="478"/>
        <pc:sldMkLst>
          <pc:docMk/>
          <pc:sldMk cId="744379741" sldId="265"/>
        </pc:sldMkLst>
        <pc:spChg chg="del">
          <ac:chgData name="Madison Butler" userId="03eda8fd24b7ace2" providerId="LiveId" clId="{1526A881-2CE2-4F1A-AE31-ECE673090809}" dt="2022-12-10T12:47:41.974" v="5" actId="478"/>
          <ac:spMkLst>
            <pc:docMk/>
            <pc:sldMk cId="744379741" sldId="265"/>
            <ac:spMk id="3" creationId="{45FD0450-A909-4CD9-8912-96A19ACEB7CB}"/>
          </ac:spMkLst>
        </pc:spChg>
        <pc:spChg chg="del">
          <ac:chgData name="Madison Butler" userId="03eda8fd24b7ace2" providerId="LiveId" clId="{1526A881-2CE2-4F1A-AE31-ECE673090809}" dt="2022-12-10T12:47:38.283" v="4" actId="478"/>
          <ac:spMkLst>
            <pc:docMk/>
            <pc:sldMk cId="744379741" sldId="265"/>
            <ac:spMk id="4" creationId="{DA53D834-F1E2-4848-8093-D412A7B081AF}"/>
          </ac:spMkLst>
        </pc:spChg>
        <pc:spChg chg="del">
          <ac:chgData name="Madison Butler" userId="03eda8fd24b7ace2" providerId="LiveId" clId="{1526A881-2CE2-4F1A-AE31-ECE673090809}" dt="2022-12-10T12:47:38.283" v="4" actId="478"/>
          <ac:spMkLst>
            <pc:docMk/>
            <pc:sldMk cId="744379741" sldId="265"/>
            <ac:spMk id="5" creationId="{3555A49C-96F4-440D-B89E-A0AE94F70108}"/>
          </ac:spMkLst>
        </pc:spChg>
        <pc:spChg chg="add del mod">
          <ac:chgData name="Madison Butler" userId="03eda8fd24b7ace2" providerId="LiveId" clId="{1526A881-2CE2-4F1A-AE31-ECE673090809}" dt="2022-12-10T12:47:45.001" v="6" actId="478"/>
          <ac:spMkLst>
            <pc:docMk/>
            <pc:sldMk cId="744379741" sldId="265"/>
            <ac:spMk id="8" creationId="{F5816F62-BCA6-EA03-CDA5-2FA36C80539E}"/>
          </ac:spMkLst>
        </pc:spChg>
      </pc:sldChg>
      <pc:sldChg chg="addSp delSp modSp mod">
        <pc:chgData name="Madison Butler" userId="03eda8fd24b7ace2" providerId="LiveId" clId="{1526A881-2CE2-4F1A-AE31-ECE673090809}" dt="2022-12-10T12:48:08.577" v="10" actId="478"/>
        <pc:sldMkLst>
          <pc:docMk/>
          <pc:sldMk cId="2303579910" sldId="268"/>
        </pc:sldMkLst>
        <pc:spChg chg="add mod">
          <ac:chgData name="Madison Butler" userId="03eda8fd24b7ace2" providerId="LiveId" clId="{1526A881-2CE2-4F1A-AE31-ECE673090809}" dt="2022-12-10T12:48:08.577" v="10" actId="478"/>
          <ac:spMkLst>
            <pc:docMk/>
            <pc:sldMk cId="2303579910" sldId="268"/>
            <ac:spMk id="4" creationId="{4442D7E3-C893-5A5E-0041-ED053A89C7F2}"/>
          </ac:spMkLst>
        </pc:spChg>
        <pc:spChg chg="del">
          <ac:chgData name="Madison Butler" userId="03eda8fd24b7ace2" providerId="LiveId" clId="{1526A881-2CE2-4F1A-AE31-ECE673090809}" dt="2022-12-10T12:47:59.064" v="8" actId="478"/>
          <ac:spMkLst>
            <pc:docMk/>
            <pc:sldMk cId="2303579910" sldId="268"/>
            <ac:spMk id="9" creationId="{A672774E-BCBF-4B44-9E79-28E9153ABA7E}"/>
          </ac:spMkLst>
        </pc:spChg>
        <pc:spChg chg="del">
          <ac:chgData name="Madison Butler" userId="03eda8fd24b7ace2" providerId="LiveId" clId="{1526A881-2CE2-4F1A-AE31-ECE673090809}" dt="2022-12-10T12:48:04.955" v="9" actId="478"/>
          <ac:spMkLst>
            <pc:docMk/>
            <pc:sldMk cId="2303579910" sldId="268"/>
            <ac:spMk id="10" creationId="{18FAD6D3-B1FB-463D-87D0-FA9A4AEA13D6}"/>
          </ac:spMkLst>
        </pc:spChg>
        <pc:graphicFrameChg chg="del">
          <ac:chgData name="Madison Butler" userId="03eda8fd24b7ace2" providerId="LiveId" clId="{1526A881-2CE2-4F1A-AE31-ECE673090809}" dt="2022-12-10T12:48:08.577" v="10" actId="478"/>
          <ac:graphicFrameMkLst>
            <pc:docMk/>
            <pc:sldMk cId="2303579910" sldId="268"/>
            <ac:graphicFrameMk id="6" creationId="{6F154ED7-FC5F-4626-9DAE-6254091B6B49}"/>
          </ac:graphicFrameMkLst>
        </pc:graphicFrameChg>
      </pc:sldChg>
      <pc:sldChg chg="delSp mod">
        <pc:chgData name="Madison Butler" userId="03eda8fd24b7ace2" providerId="LiveId" clId="{1526A881-2CE2-4F1A-AE31-ECE673090809}" dt="2022-12-10T12:47:54.189" v="7" actId="478"/>
        <pc:sldMkLst>
          <pc:docMk/>
          <pc:sldMk cId="2499682613" sldId="269"/>
        </pc:sldMkLst>
        <pc:spChg chg="del">
          <ac:chgData name="Madison Butler" userId="03eda8fd24b7ace2" providerId="LiveId" clId="{1526A881-2CE2-4F1A-AE31-ECE673090809}" dt="2022-12-10T12:47:54.189" v="7" actId="478"/>
          <ac:spMkLst>
            <pc:docMk/>
            <pc:sldMk cId="2499682613" sldId="269"/>
            <ac:spMk id="7" creationId="{E7F1AE66-47AA-4110-86B9-0626D4953989}"/>
          </ac:spMkLst>
        </pc:spChg>
        <pc:spChg chg="del">
          <ac:chgData name="Madison Butler" userId="03eda8fd24b7ace2" providerId="LiveId" clId="{1526A881-2CE2-4F1A-AE31-ECE673090809}" dt="2022-12-10T12:47:54.189" v="7" actId="478"/>
          <ac:spMkLst>
            <pc:docMk/>
            <pc:sldMk cId="2499682613" sldId="269"/>
            <ac:spMk id="8" creationId="{8BA5A93F-DCAE-40B8-8E94-3239A1A6A21A}"/>
          </ac:spMkLst>
        </pc:spChg>
      </pc:sldChg>
      <pc:sldChg chg="addSp delSp modSp mod">
        <pc:chgData name="Madison Butler" userId="03eda8fd24b7ace2" providerId="LiveId" clId="{1526A881-2CE2-4F1A-AE31-ECE673090809}" dt="2022-12-10T12:52:09.855" v="15" actId="478"/>
        <pc:sldMkLst>
          <pc:docMk/>
          <pc:sldMk cId="2896385493" sldId="270"/>
        </pc:sldMkLst>
        <pc:spChg chg="add mod">
          <ac:chgData name="Madison Butler" userId="03eda8fd24b7ace2" providerId="LiveId" clId="{1526A881-2CE2-4F1A-AE31-ECE673090809}" dt="2022-12-10T12:52:04.281" v="14" actId="478"/>
          <ac:spMkLst>
            <pc:docMk/>
            <pc:sldMk cId="2896385493" sldId="270"/>
            <ac:spMk id="4" creationId="{0BBBC078-C2A6-2667-91C6-9C94F2D64487}"/>
          </ac:spMkLst>
        </pc:spChg>
        <pc:spChg chg="del">
          <ac:chgData name="Madison Butler" userId="03eda8fd24b7ace2" providerId="LiveId" clId="{1526A881-2CE2-4F1A-AE31-ECE673090809}" dt="2022-12-10T12:52:09.855" v="15" actId="478"/>
          <ac:spMkLst>
            <pc:docMk/>
            <pc:sldMk cId="2896385493" sldId="270"/>
            <ac:spMk id="6" creationId="{3627CC26-34EF-4BB9-B289-9EC56B07D1E6}"/>
          </ac:spMkLst>
        </pc:spChg>
        <pc:spChg chg="del">
          <ac:chgData name="Madison Butler" userId="03eda8fd24b7ace2" providerId="LiveId" clId="{1526A881-2CE2-4F1A-AE31-ECE673090809}" dt="2022-12-10T12:52:09.855" v="15" actId="478"/>
          <ac:spMkLst>
            <pc:docMk/>
            <pc:sldMk cId="2896385493" sldId="270"/>
            <ac:spMk id="7" creationId="{4E98E6AD-9D37-499C-898E-ED12AC36D31D}"/>
          </ac:spMkLst>
        </pc:spChg>
        <pc:graphicFrameChg chg="del">
          <ac:chgData name="Madison Butler" userId="03eda8fd24b7ace2" providerId="LiveId" clId="{1526A881-2CE2-4F1A-AE31-ECE673090809}" dt="2022-12-10T12:52:04.281" v="14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delSp modSp mod">
        <pc:chgData name="Madison Butler" userId="03eda8fd24b7ace2" providerId="LiveId" clId="{1526A881-2CE2-4F1A-AE31-ECE673090809}" dt="2022-12-10T12:55:49.312" v="153" actId="20577"/>
        <pc:sldMkLst>
          <pc:docMk/>
          <pc:sldMk cId="1969787568" sldId="271"/>
        </pc:sldMkLst>
        <pc:spChg chg="mod">
          <ac:chgData name="Madison Butler" userId="03eda8fd24b7ace2" providerId="LiveId" clId="{1526A881-2CE2-4F1A-AE31-ECE673090809}" dt="2022-12-10T12:55:49.312" v="153" actId="20577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Madison Butler" userId="03eda8fd24b7ace2" providerId="LiveId" clId="{1526A881-2CE2-4F1A-AE31-ECE673090809}" dt="2022-12-10T12:52:14.614" v="16" actId="478"/>
          <ac:spMkLst>
            <pc:docMk/>
            <pc:sldMk cId="1969787568" sldId="271"/>
            <ac:spMk id="4" creationId="{A47C7382-18E7-4821-8C61-461D6BBE08FC}"/>
          </ac:spMkLst>
        </pc:spChg>
        <pc:spChg chg="del">
          <ac:chgData name="Madison Butler" userId="03eda8fd24b7ace2" providerId="LiveId" clId="{1526A881-2CE2-4F1A-AE31-ECE673090809}" dt="2022-12-10T12:52:14.614" v="16" actId="478"/>
          <ac:spMkLst>
            <pc:docMk/>
            <pc:sldMk cId="1969787568" sldId="271"/>
            <ac:spMk id="5" creationId="{3990FA1B-5022-47AB-A0AE-8F5C579799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937" y="5224119"/>
            <a:ext cx="6671875" cy="1122202"/>
          </a:xfrm>
        </p:spPr>
        <p:txBody>
          <a:bodyPr/>
          <a:lstStyle/>
          <a:p>
            <a:r>
              <a:rPr lang="en-US" dirty="0"/>
              <a:t>Adsorbing Hemoglobin in Column Flow Experiments – diff Eq analysis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Limitations &amp; next steps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0BBBC078-C2A6-2667-91C6-9C94F2D6448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500846"/>
          </a:xfrm>
        </p:spPr>
        <p:txBody>
          <a:bodyPr>
            <a:normAutofit/>
          </a:bodyPr>
          <a:lstStyle/>
          <a:p>
            <a:r>
              <a:rPr lang="en-US" dirty="0"/>
              <a:t>Work made possible by:</a:t>
            </a:r>
          </a:p>
          <a:p>
            <a:r>
              <a:rPr lang="en-US" dirty="0"/>
              <a:t>Dr. </a:t>
            </a:r>
            <a:r>
              <a:rPr lang="en-US"/>
              <a:t>William Federspiel</a:t>
            </a:r>
            <a:endParaRPr lang="en-US" dirty="0"/>
          </a:p>
          <a:p>
            <a:r>
              <a:rPr lang="en-US" dirty="0"/>
              <a:t>Dr. Nahmah Kim-Campbell</a:t>
            </a:r>
          </a:p>
          <a:p>
            <a:r>
              <a:rPr lang="en-US" dirty="0"/>
              <a:t>Anna Maywar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64" y="746125"/>
            <a:ext cx="6634843" cy="394017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– ECMO &amp; Hemolysis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Background – Ex-vivo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Kinetics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Primary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442D7E3-C893-5A5E-0041-ED053A89C7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Other attempted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55681044"/>
              </p:ext>
            </p:extLst>
          </p:nvPr>
        </p:nvGraphicFramePr>
        <p:xfrm>
          <a:off x="838200" y="21113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1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CATEGORY 2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4​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4.4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​.0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2.1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2.8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4.5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1.7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Accuracy of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Bifurcation analysis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Parametric sensitivity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{123B47E1-0465-499A-A1B3-74491E07ED93}tf67328976_win32</Template>
  <TotalTime>19</TotalTime>
  <Words>160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Adsorbing Hemoglobin in Column Flow Experiments – diff Eq analysis </vt:lpstr>
      <vt:lpstr>Background – ECMO &amp; Hemolysis</vt:lpstr>
      <vt:lpstr>Background – Ex-vivo experiments</vt:lpstr>
      <vt:lpstr>Kinetics</vt:lpstr>
      <vt:lpstr>Primary model</vt:lpstr>
      <vt:lpstr>Other attempted models</vt:lpstr>
      <vt:lpstr>Accuracy of model</vt:lpstr>
      <vt:lpstr>Bifurcation analysis</vt:lpstr>
      <vt:lpstr>Parametric sensitivity</vt:lpstr>
      <vt:lpstr>Limitations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Adsorbing Hemoglobin in Column Flow Experiments – diff Eq modelling and analysis </dc:title>
  <dc:creator>Madison Butler</dc:creator>
  <cp:lastModifiedBy>Madison Butler</cp:lastModifiedBy>
  <cp:revision>1</cp:revision>
  <dcterms:created xsi:type="dcterms:W3CDTF">2022-12-10T12:36:16Z</dcterms:created>
  <dcterms:modified xsi:type="dcterms:W3CDTF">2022-12-10T12:55:51Z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