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8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7BA2-D65A-479D-945E-0079C73F3D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AC8F0-8068-4900-9843-394696F5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hPDqUDAfoDrQMISIr2roHKFMzmzEFMszjDENY8EmNwpAWZWZosybWk8hnPPVRjUW3MzR7EJ0_KCK7wb4iX3XtdBOXg8tCTcIncAuIqniSSftorjWkyEa8FXdRwjdGoiQ4Q7vEJcu1a3bxVfG6EW1DCs2F8LEMaKYtrPBc8XHn4ntdJJTXEN6j5Nx13rSkgnooGAghyHg4faMBeZGX2Ts7C1RAGzgJTT4SNxdzv1jGg0V1fvsXqJOP_zq5ldI4epsVaqXGbeSWcsx-ewFsqzAQI1MEpeai2fffS6VNY8Zr2PCTLHfa0bSEcq4EzeAPqGiEj4yNvugai-mYaVyo2NTtDoquCXHf5oBWRIk0qSq3DOTEeBnVYOk-smaZggDcswoWBk-D3FwzzAuKz71kWzyNH4B1tS5aTnckULeHfw2qspHe5p_J6wk9Fpjoz9vjJSoeCinIE4f0behuLmN3C1DHcv-37tqddsyxbCTx1_zKaIqOBMYIQM3b2DpxJCMqrTO7LpH8s8HdoR3AWoJvjOo7LrciwwN_GRTaZAhAh8u24mhBslY8exgw9nE9_RrumiSc_etF3AtF0gAMHEIHi3lBz5r6aCBYlJnvFMm3uFfnRCXpo-2PZeO2Cck0j6rkfzBh1h_1I6tSai3EhHOouxsIqpwejz0M8QHaY4rnlsG0JMr5QzE8XMd-NuNbZRaHm3gOE1W-LOtylkJeHirrCSu0lrOzQ=w801-h1067-no?authuse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3" t="17430" r="40410" b="14493"/>
          <a:stretch/>
        </p:blipFill>
        <p:spPr bwMode="auto">
          <a:xfrm rot="16200000">
            <a:off x="4785659" y="3794385"/>
            <a:ext cx="2097397" cy="40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mRxk5NWEZY1nb62cAFF-FvpyBYY4Z0R40EncpMOiJivtiPrNQ7D-Rafbt8VyGh2vqdsdQaKJveXRCxQz29cehlLJI5l4IinbhrckSvQTu92Y45tJm1sSIMsK-J6176iVhsdVu549CZDBu519EKDI0MHkLZBAlfVn08ZGxnuHAmT39lXH4rA_9E8RD3FcYNHhI8arjsQo-sIqX32MsreqZY8xhkbNeb9Fd6JUdfPeMuNOCrSabSNRrRKJpPFCSGFqRn2zpM1-TzTDPmx3rBSyDuUVYJYeuAx3LVRkhCpuf7tIoESiJFmDPK47tFO4Vt8MVgilItU2dfg2zB8YiJDFuG6IiPssjhjIvzcb5AToFryf1rOFMwd-T5kUIFFHRJU34kHEYEkSYdeIq75JVhAZlDyoXmG14k0KPCJvc0Y74jpfhdJugiUp7fsr4Nmvef8vtGK3fxRoSO8ryHmWYqBXtoCeyqo69aO-t5RRhZLrcLn5TUu-05W0YbcKxkZ2HDwQ8_pI0FKim6eoa4B4UaifaOFLlJ0-ANxBOTEKoSkU6lL0UbSFqdIoqp7vMtAYvxB6RBtHt-Qe5PJvR6i3E-W2X2olth0bMMvh24fT60Cp3IbvgzyTYlslXr8M02YKvFkhmFob-b9Hy15RVF9kuVsvAzgXML8vH8QNKa5me5Mu3YkWdu_MQL6VxT48T-JN3YBg1xbpFe4ds8yLE3cpvJkazQUJHQ=w801-h1067-no?authuser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27303" r="28304" b="31055"/>
          <a:stretch/>
        </p:blipFill>
        <p:spPr bwMode="auto">
          <a:xfrm rot="16200000">
            <a:off x="5833568" y="2400059"/>
            <a:ext cx="2363818" cy="241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plrRZf_OZFsicK2hPEPIUuyTOoSnh03xN7PCCVV7oiGtJwfY3nELVKy-azQ0UHppKGZtJVeDeTopXCcesKXTVbQD3QuhQVR6EMxJ9o08CUJmY11FncgocaYKyhR-j3bcNOdH8KJWLWFOZXxn1dgGOmcz8MHWAZSANw0YOkwCaA519gnUG8FD8U4EjbfsqRoXY5FV5iYFz8WKtoosgXr9rliI8GxrF6vClHdyjmzlpvwutBkDumFZ5in8eER5TwaYdSgw_FruB5JBaPBC35xXzw5EZHZBQqbmPDA8sEcad1kmcHRdeMOtFyMHLWuNHn0EPsbIp8ubF2eGUjfRw5cibITR7m2h8jhOUujQeQHg_rV_rjZ70MBueTxg_-soA9H-Yo0q9LVBcE-rRtQta43liNh7kyHu_tbwn_wERBs4g09did9LKBirJIbOJWPPTnINuoNEvkvGtOJiVl5UXi1FjQmMAf4O1YU7KrkYfliwwaTfG3nDySx-jRoOcqXdsA-HN3T8yLS5RcXl1XYGHejrUcXrA1JUzedA-ipFlUnZnxMZj2FbDsIXXxNcxgxrqBBGWi9E-XTtIbUga06aJHef2XSw1RpSNoFjqOaC9iF7mCunn3AXHdX6k_8V9n0wC2gBegsRx-fGigTYhx7H0aPZQRG8PYGBO6jeaoDuZnRZaUFpCCHBArVuaJ8uwb2b5wQgqRxtV5cVdagZl9HI3UQMl3XArg=w801-h1067-no?authuser=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5" r="35843" b="36347"/>
          <a:stretch/>
        </p:blipFill>
        <p:spPr bwMode="auto">
          <a:xfrm rot="16200000">
            <a:off x="4583664" y="-1201943"/>
            <a:ext cx="2363818" cy="48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3.googleusercontent.com/plrRZf_OZFsicK2hPEPIUuyTOoSnh03xN7PCCVV7oiGtJwfY3nELVKy-azQ0UHppKGZtJVeDeTopXCcesKXTVbQD3QuhQVR6EMxJ9o08CUJmY11FncgocaYKyhR-j3bcNOdH8KJWLWFOZXxn1dgGOmcz8MHWAZSANw0YOkwCaA519gnUG8FD8U4EjbfsqRoXY5FV5iYFz8WKtoosgXr9rliI8GxrF6vClHdyjmzlpvwutBkDumFZ5in8eER5TwaYdSgw_FruB5JBaPBC35xXzw5EZHZBQqbmPDA8sEcad1kmcHRdeMOtFyMHLWuNHn0EPsbIp8ubF2eGUjfRw5cibITR7m2h8jhOUujQeQHg_rV_rjZ70MBueTxg_-soA9H-Yo0q9LVBcE-rRtQta43liNh7kyHu_tbwn_wERBs4g09did9LKBirJIbOJWPPTnINuoNEvkvGtOJiVl5UXi1FjQmMAf4O1YU7KrkYfliwwaTfG3nDySx-jRoOcqXdsA-HN3T8yLS5RcXl1XYGHejrUcXrA1JUzedA-ipFlUnZnxMZj2FbDsIXXxNcxgxrqBBGWi9E-XTtIbUga06aJHef2XSw1RpSNoFjqOaC9iF7mCunn3AXHdX6k_8V9n0wC2gBegsRx-fGigTYhx7H0aPZQRG8PYGBO6jeaoDuZnRZaUFpCCHBArVuaJ8uwb2b5wQgqRxtV5cVdagZl9HI3UQMl3XArg=w801-h1067-no?authuser=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5" t="67651" r="35843"/>
          <a:stretch/>
        </p:blipFill>
        <p:spPr bwMode="auto">
          <a:xfrm rot="16200000">
            <a:off x="3379860" y="2365681"/>
            <a:ext cx="2363818" cy="24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6608" y="98098"/>
            <a:ext cx="80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1960" y="98098"/>
            <a:ext cx="80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9536" y="2370602"/>
            <a:ext cx="80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4888" y="2370602"/>
            <a:ext cx="80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D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4372" y="4724026"/>
            <a:ext cx="80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E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9724" y="4724026"/>
            <a:ext cx="80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1126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PwmlfJSkX9yh7E6Pcekq0V--DrgYwUI9YVWTw-HLjo75z8xeohmtMCvSFY4jcBtw0gtqpeGQqWyj2mqT78bHjgtw-oS4XsHL447no8ncyHojPc-mTXIL3bQfXdVAhbCw5nAjTsEiKn9nhG-FbvIge5h2K3SYviiYIcF26vbylDNCSNEvaLrfmIJPZ8V0sW7vT7zv-bOqzS2A7sf0OOoYEMVLLIpovxMfwuqTa-0aT5AdgOF-oJMqyIYS-usSCFpKISKIKCM-xG0MDuTJTEnfilcg3LxWSFYYuGaYzg29-GFNncHjTPck5Azw0XgqANkHo0A5tPnnAANsgpZ2y7pwDaaJksaSvoCT5jyS9dFXrOJ1H1zLCcM1Q_PZJq6J54QotDhoiznPhtncvz2v2c8lsmZZFL4XajYBnBvJiXq_ZymvCmq8RrDOYqRIua2kiYEhY12F8iq1Mkt5yFowNLIV2Eb0X4x8sfIqEz0e96zGX0haVccVhvoS1tnqynADZNN7kTNOVEHakK5WXhdTP43_S6TxQixCguwrOFIt3NIBvfyvnxIEBEYL2faYw16Fi2WAAohCOTeqsjHeXu_3PUO2eGJ7EgZu77qmazNUkSe_FsF9aeDHe-i6W4TTHwUOxnEEtqlAGTeP9weCnzsHB7LTaH2x_OZ1RiKA5MpR-iyrclr8d5EThKmUw2ZDZKyGF0rvmFLKaFIrnaRxsYmTinKfcXYV4Q=w801-h1067-no?authuse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8" t="18465" r="23843" b="14892"/>
          <a:stretch/>
        </p:blipFill>
        <p:spPr bwMode="auto">
          <a:xfrm rot="16200000">
            <a:off x="3220629" y="153748"/>
            <a:ext cx="4766211" cy="67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23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sUdAVp1wXeBwPM3A-n4Xb7klYEAY_F4A37_lqMtPOd9On9qPrHve0dPmvjafr7FdlX25zRij7LWEnDJMAtJDWudlgksDdGBcP4j6GnNVx3jdRuzlXIqhqfN8gH4lMXm9c-WoK85kQoA2Ahgx398sqZr6ZRteIfc1-9EiMJamsIccrvWiambRWoSu6MeEe_5lNdpzxSsNSwYxCXa4J9IiDRWK_1aosPQshS3FuuZAuQUAIn14OTP5GPmMyihHG19lp5F4_GqKdMxETeI3mcudvOaQ7LkG0vyhBfYAIpp3-AlTL5DWt-Yjlv6GYNK2LLVIr9XSDzh_RqVAiCrghqpb2vEEQ7BMcGxTEo7WFXE9M3cX1DJWGim2aw5CSde8NzdwAWhkzw0jWgy9WlA2nRuJbyW5Fs7d2_xaC4TLp4Fp4MZ-MgnJKE5ogcu6rkD5MsMjD0TktJgQBDw65oSGOSV354uT-cjcl-X5QQeaXaIKRCMRHb61dBhHjHQII7h10fj5lx5jkWte0JNh4ZcFub4QuA8d3YvBsU8ZsgaQJ4noZWFduw8TZM7wMFoZhcjIUKxmbV8tBUNLlO50B_k38z9fLsHJeL7egJva90sm5TQ6Id4MyIRGWDVjqP4Fiic_OLFgHGlfiEtW1ZGiBdrIzSh10nq8bcoGBlhBRvfN0x6LHQFeTBLnt7VA-pTWyGVFgkaMlngKQqOspWQ-sANXdEWdemRf_Q=w801-h1067-no?authuse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9" t="18864" r="26817" b="6054"/>
          <a:stretch/>
        </p:blipFill>
        <p:spPr bwMode="auto">
          <a:xfrm rot="16200000">
            <a:off x="3746613" y="-1132887"/>
            <a:ext cx="3989375" cy="763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4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z0JLLDk-UCNMdcr5fUWIZfXbBnIX2NKMEEjehRFCwlVNgH2lJsW2sc5ICTTroFWXh6HZnEsp5Y5x-AFjH7skqC1Lh4_ctzi57sZMRsuaRkUvtKhs_DZhiLT9FcRCEkNUMvzVNo59n20AgTzlaaz6i-jYReLBbMBjffs-iWU9KLyw4A1lsJwVmAW0PyGfAWHp1nx15ExGvgfiOZNtCTZCUqQME7JGUkj_92Au0gYF5fgBmod3SavIGycQanqU-r-QmUDjr76SKt0LsrPww9KRjnIu0P8tLPPCsx9t0rQOdhqjN49ijD83TfGyy6JQEDxENhuYAWLxlrQ2NM5b9e2tr19lbCdOD0by6JD1ST9guKaEd8FGGSZ8Kvqz4elGpP_pT5zqIhIfurE_pcm8oe8eE1F4REmstAN-W0uU916urLcG13gWjTJ4GTYsfBJpnA2E4IUwLwBs0RvdrxYfQIjU2XC6UYWoJOGF_ynjyi8JPS8DjwxLzXkDcYQoLY8cc5qnEvW_zSr0uqN4oTl1cIJI061gvRDhKSC5DHwRG6-4UmOF1VRd8K8CRi5dx9ESXDYPetWt6-zwd2Q90IiGVsosqd6Fr0UBu9aGwJQ93tM3JDsHF0pAkoXVa5r_Y0UpiTISZAjGlmh4cgZkJwXULf7o9UQukcTaMvXxEpFHb0mbc_jgY1VJQTRyoc3xri8OHHqkHthvmfdwxoRyrNSZlyH-R1Spcw=w737-h981-no?authuse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2" b="16549"/>
          <a:stretch/>
        </p:blipFill>
        <p:spPr bwMode="auto">
          <a:xfrm>
            <a:off x="2534633" y="833480"/>
            <a:ext cx="7010400" cy="46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4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Shoemaker</dc:creator>
  <cp:lastModifiedBy>Jason Shoemaker</cp:lastModifiedBy>
  <cp:revision>5</cp:revision>
  <dcterms:created xsi:type="dcterms:W3CDTF">2021-09-16T17:44:47Z</dcterms:created>
  <dcterms:modified xsi:type="dcterms:W3CDTF">2021-09-16T20:24:01Z</dcterms:modified>
</cp:coreProperties>
</file>