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5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0645-D4B4-C732-1A96-815D6672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7385D-13CD-1058-09F2-92AEC586F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1079-01DC-F416-52EE-09A96FC4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B633-FE9C-4982-1BC5-281EAA10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0AC80-4DA8-E989-D723-69D323A1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9BDA-7370-0BA6-73BB-5C88E3C9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1BFA7-A8ED-F393-126D-913DD7FF5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7FC9-D434-4F1C-E143-2D2FF09C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F6992-7BBE-2092-5F52-1893610A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4E84A-A9CF-C385-F84F-FED270D0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EF5F2-3D23-4DC6-FD7C-80311B76A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010A2-AAF7-03A7-EE2F-2E24F58B6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E041-F313-50DD-822E-90AC1CAE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7368-99B5-9AE0-0C62-1D609DDF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3408-BD14-8CC8-F160-98799933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6C76-48A6-EA85-7C11-A877809B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3D84-C3EF-92BE-4499-6288DB72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59CC8-C880-E21A-8833-A3226B00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A73F-4F9E-C594-6521-3E828B18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974D-B677-603E-B043-E5372022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3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7CC1-C851-AC5D-A9D8-4D3D3666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F77A6-C61A-6BBC-4B06-DDB5E8F7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D0A2-6556-90EA-3C10-42F0BC6C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998C-A70E-7CAD-39A4-24BCCE25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C7B9-3132-E613-5A70-6F77C2A6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05C8-A961-6CA7-D3CF-7B892A39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1C96-7FFD-C95B-BC22-87474716E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DE177-BAA3-8F40-A4B4-7809FDAD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5EA3B-03D2-D4F8-FDBF-9758266B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FCDFD-E3E0-AC3B-B7DD-3D6FF8DE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D74E-B1C7-3E43-5E46-3C064CC8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52B4-CF7B-39A3-9E78-8CD483A3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93C01-4AC7-3542-2724-C097504B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CAA4D-6064-B6BB-C766-50CF0346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9A8C9-7FDE-657D-37F1-0FC715EFE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CC3DC-B240-0783-D93F-A2072DADF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D48EB-9AF3-C2CD-83D6-C13D4058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FFD5D-397E-7BC1-DC67-4B40A217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33C8A-1861-24EF-9123-865FE5E2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2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8017-ED70-A7A4-2A8B-2621B7BB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DD58F-C506-07A0-5706-6C428EF2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78A05-169D-152D-A741-2AA4D52B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5634-39C7-36D4-DBB0-7B84F856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4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CB7F8-7DBE-262F-22D8-A646E81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D11C7-FC64-6735-B15A-10097E58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FDB0C-F15A-F465-888E-DDBB9B14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CCC1-CDA2-B29B-21D4-CBDEFCD2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FDCA-5C72-959C-A086-BC6F25ED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A80DD-05C9-F6BD-765D-F7BE493D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F8637-9980-33A6-BD57-C07FB892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E4D48-5ABB-39F6-08A7-6901633B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AB46-9268-72B4-C68A-DA9C8CC8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F197-E07B-0120-D221-E59D55A5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55175-E154-8D03-1178-AA1ED68E0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30320-EF35-1339-D244-B9FBCD01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6350-50A0-5BCB-2135-6D467AB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1BADD-6497-D8AA-6899-D50079AA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0DF9D-947F-BAF8-CE0D-C7238DF0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2315-6814-BED1-9A6D-EE0C7E7C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DC6E5-ACB4-924B-5DE0-D18AF14B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6547-232C-33C0-CE5C-9A5D77C23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53769-F390-4088-A6C2-9552B46E9CA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03C2-DAEA-A755-FB16-2D2399876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7CAE-1032-38CB-49E1-4AADA1B5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E49F-110B-45D7-9E13-77499929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9DFC-F922-F56A-7028-AA38230E1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Hemefilter 10/24/22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039F9-DB45-EB4D-97D5-C98C0FD1F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Madison Butler</a:t>
            </a:r>
          </a:p>
        </p:txBody>
      </p:sp>
    </p:spTree>
    <p:extLst>
      <p:ext uri="{BB962C8B-B14F-4D97-AF65-F5344CB8AC3E}">
        <p14:creationId xmlns:p14="http://schemas.microsoft.com/office/powerpoint/2010/main" val="199971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AAB9-5240-FD5A-5AF1-09A7C087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2AC3-2FAA-C9D1-511A-7262E852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Postponed Hb under flow experiment one week, making sure PBS is the same as previous experiments</a:t>
            </a:r>
          </a:p>
          <a:p>
            <a:r>
              <a:rPr lang="en-US" dirty="0"/>
              <a:t>Rinsed out columns, dried, weighed, primed with DI water, weighed, filled with beads, gap test day 1, weighed</a:t>
            </a:r>
          </a:p>
          <a:p>
            <a:pPr lvl="1"/>
            <a:r>
              <a:rPr lang="en-US" dirty="0"/>
              <a:t>Difference between water weight and </a:t>
            </a:r>
            <a:r>
              <a:rPr lang="en-US" dirty="0" err="1"/>
              <a:t>bead+water</a:t>
            </a:r>
            <a:r>
              <a:rPr lang="en-US" dirty="0"/>
              <a:t> weight &lt; 1 g</a:t>
            </a:r>
          </a:p>
          <a:p>
            <a:pPr lvl="1"/>
            <a:r>
              <a:rPr lang="en-US" dirty="0"/>
              <a:t>Weighing with stopcocks as stopcocks are present during gap test</a:t>
            </a:r>
          </a:p>
          <a:p>
            <a:pPr lvl="1"/>
            <a:r>
              <a:rPr lang="en-US" dirty="0"/>
              <a:t>Variability from stopcocks could be greater than difference between bead and water masses</a:t>
            </a:r>
          </a:p>
        </p:txBody>
      </p:sp>
    </p:spTree>
    <p:extLst>
      <p:ext uri="{BB962C8B-B14F-4D97-AF65-F5344CB8AC3E}">
        <p14:creationId xmlns:p14="http://schemas.microsoft.com/office/powerpoint/2010/main" val="174612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891D-EFFB-64DB-6F21-D79FAF3E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7B19-74AA-C3F6-81AB-303B08DB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 under flow Wednesday – Madison and Anna</a:t>
            </a:r>
          </a:p>
          <a:p>
            <a:r>
              <a:rPr lang="en-US" dirty="0"/>
              <a:t>Gap test day 2, weighing test, resistance testing</a:t>
            </a:r>
          </a:p>
        </p:txBody>
      </p:sp>
    </p:spTree>
    <p:extLst>
      <p:ext uri="{BB962C8B-B14F-4D97-AF65-F5344CB8AC3E}">
        <p14:creationId xmlns:p14="http://schemas.microsoft.com/office/powerpoint/2010/main" val="174905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Hemefilter 10/24/22</vt:lpstr>
      <vt:lpstr>Last week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Hemefilter 10/24/22</dc:title>
  <dc:creator>Madison Butler</dc:creator>
  <cp:lastModifiedBy>Madison Butler</cp:lastModifiedBy>
  <cp:revision>5</cp:revision>
  <dcterms:created xsi:type="dcterms:W3CDTF">2022-10-23T13:55:02Z</dcterms:created>
  <dcterms:modified xsi:type="dcterms:W3CDTF">2022-10-24T12:44:15Z</dcterms:modified>
</cp:coreProperties>
</file>