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287" r:id="rId4"/>
    <p:sldId id="290" r:id="rId5"/>
    <p:sldId id="292" r:id="rId6"/>
    <p:sldId id="286" r:id="rId7"/>
    <p:sldId id="295" r:id="rId8"/>
    <p:sldId id="294" r:id="rId9"/>
    <p:sldId id="296" r:id="rId10"/>
    <p:sldId id="293" r:id="rId11"/>
    <p:sldId id="281" r:id="rId12"/>
    <p:sldId id="277" r:id="rId13"/>
    <p:sldId id="278" r:id="rId14"/>
    <p:sldId id="279" r:id="rId15"/>
    <p:sldId id="280" r:id="rId16"/>
    <p:sldId id="258" r:id="rId17"/>
    <p:sldId id="259" r:id="rId18"/>
    <p:sldId id="260" r:id="rId19"/>
    <p:sldId id="262" r:id="rId20"/>
    <p:sldId id="263" r:id="rId21"/>
    <p:sldId id="264" r:id="rId22"/>
    <p:sldId id="265" r:id="rId23"/>
    <p:sldId id="266" r:id="rId24"/>
    <p:sldId id="268" r:id="rId25"/>
    <p:sldId id="269" r:id="rId26"/>
    <p:sldId id="270" r:id="rId27"/>
    <p:sldId id="283" r:id="rId28"/>
    <p:sldId id="257" r:id="rId29"/>
    <p:sldId id="274" r:id="rId30"/>
    <p:sldId id="284" r:id="rId31"/>
    <p:sldId id="282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29" autoAdjust="0"/>
  </p:normalViewPr>
  <p:slideViewPr>
    <p:cSldViewPr snapToGrid="0">
      <p:cViewPr varScale="1">
        <p:scale>
          <a:sx n="99" d="100"/>
          <a:sy n="99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7:54.47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2BD6EF5-3D62-43DC-A976-855454A56127}" emma:medium="tactile" emma:mode="ink">
          <msink:context xmlns:msink="http://schemas.microsoft.com/ink/2010/main" type="inkDrawing" rotatedBoundingBox="23025,7838 31966,7723 31970,8013 23029,8129" semanticType="underline" shapeName="Other">
            <msink:sourceLink direction="with" ref="{03EEFCDC-6302-4EE6-AF0E-1B3C0AA3B0F8}"/>
            <msink:destinationLink direction="with" ref="{EAA5AB49-970E-461F-9D14-223E54BD6208}"/>
            <msink:destinationLink direction="with" ref="{53E58921-4B9C-4354-BEBA-90534C872746}"/>
            <msink:destinationLink direction="with" ref="{72BFF56D-3E15-490E-8584-26558943850B}"/>
            <msink:destinationLink direction="with" ref="{DD361C24-AF47-4D34-B582-3698A54232B2}"/>
          </msink:context>
        </emma:interpretation>
      </emma:emma>
    </inkml:annotationXML>
    <inkml:trace contextRef="#ctx0" brushRef="#br0">-14 295 826 0,'-2'-2'194'0,"2"2"66"0,2 7-226 16,0-2-5-16,2-5 15 15,3 1 2-15,-2 1 16 16,5-12-6-16,-1 5-1 0,6 5-9 16,1-3 0-16,5 3-9 15,-1 2-2-15,4 1-19 16,-3-1 0-16,7 1-16 15,-4-5 10-15,7 1-6 16,-2-4 10-16,3-7-12 16,2-2 12-16,1-4-11 15,-1 3 10-15,0 1-13 16,3 9 12-16,2 8-9 16,-5 5 6-16,5 5-12 15,0-1 8-15,-4-8-8 16,0 0 9-16,5-8-9 15,-3-4 9-15,10 0-2 16,0 7 12-16,4-6-8 16,-6 4 8-16,5-4-7 0,-6 4 2 15,7-2-8-15,-4 5 4 16,8 0-7-16,-5 4 9 16,8-4-12-16,-7-4 7 15,7 1-8-15,-6-3 7 16,11-6-10-16,-4 1 14 15,4-2-9-15,-6 0 8 0,7 0-10 16,-7 6 8-16,3 3-1 16,-5 2 11-16,9 4-7 15,-9 1 12-15,8 0-1 16,-6-1 0-16,8-6-12 16,-9 3 12-16,11-7-11 15,-7-2-2-15,5 2-8 16,-5 3 8-16,8-3-12 15,-8 3 9-15,10 3-4 16,-7 1 4-16,10 2-2 16,-8 1 6-16,8 5-8 15,-10-1 5-15,7-3-7 16,-8-1 9-16,4-2-9 16,-3-5 10-16,10-1-8 0,-8 1 8 15,13-2-6-15,-8 1 10 16,8 4-6-16,-9 2 7 15,8 0-7-15,-14 3 2 16,11 4-7-16,-9-6 4 16,10 1-6-16,-5 1 10 15,11-1-11-15,-11-4 12 16,12 4-13-16,-10-2 13 0,9-2-11 16,-12 1 12-16,16 1-15 15,-12-2 12-15,16 0-11 16,-13 4 6-16,13-2-7 15,-7 2 12-15,7 1-9 16,-11-1 7-16,14-2-6 16,-11 3 5-16,13-3-9 15,-8-5 10-15,10 3-6 16,-13-3 4-16,9 1-5 16,-14 0 9-16,9 4-15 15,-9 0 15-15,13 4-12 16,-13-1 10-16,13 3-10 15,-12-2 10-15,11 0-9 16,-14-2 10-16,15-4-9 16,-7-1 8-16,8-2-4 15,-12 0 1-15,12 2-5 0,-11-2 9 16,5 4-8-16,-16-1 5 16,11 4-6-16,-9 1 8 15,2 0-8-15,-7 0 6 16,12-1-4-16,-12 1 6 15,7-4-5-15,-6-1 4 16,4 2-4-16,-12-3 4 0,10 0-5 16,-12 3 5-16,5 0-7 15,-8-4 8-15,9 4-10 16,-12-3 10-16,1-2-9 16,-6-1 8-16,7-1-9 15,-11 2 15-15,8-3-15 16,-9 2 14-16,-2 1-10 15,-10-2 9-15,-1 4-13 16,-8 2 13-16,0 1-11 16,-6 0 9-16,1 1-12 15,-8 1 11-15,-2-1-10 16,-4-1 13-16,-2 2-10 16,-3-2 10-16,-5 0-10 15,-2 2 13-15,-3-2-16 0,0 1 8 16,-5-1-3-16,2 2 7 15,-7 0-12-15,2-2 11 16,-6-2-9-16,1 4 7 16,-8-4-8-16,1 2 11 15,-6 2-10-15,5-1 10 16,-6 2-9-16,5 2 6 16,-5 0-11-16,4 0 11 15,-6-2-7-15,3-1 6 0,-6-5-6 16,6-1 9-16,-5 1-11 15,5-2 9-15,-8 4-10 16,5-1 9-16,-8 5-11 16,3 1 12-16,-9 0-15 15,8 1 17-15,-6 0-11 16,2-3 13-16,-3-1-13 16,5 3 13-16,-10-4-11 15,5 1 8-15,0 1-9 16,3-1 11-16,-5-1-10 15,8-1 6-15,-9 1-5 16,6-2 5-16,-6 2-7 16,6 2 7-16,-13 1-9 15,8 4 9-15,-9-1-7 0,5 2 9 16,-8 0-8-16,10-1 12 16,-6-2-12-16,9-1 7 15,-11-4-5-15,10-1 8 16,-7 2-14-16,7-1 12 15,-10-1-4-15,9-1 3 16,-9 2-6-16,9-1 9 0,-12 1-11 16,12 1 7-16,-9 2-9 15,7 1 11-15,-11 1-6 16,6-2 10-16,-9-2-11 16,2 1 9-16,-7-4-10 15,7-1 8-15,-7 2-12 16,9-1 16-16,-8-1-13 15,10 3 10-15,-15-2-11 16,6-3 12-16,-9 4-12 16,6-3 12-16,-16 1-13 15,20 2 11-15,-11-3-8 16,9-2 9-16,-13 3-9 16,11-2 10-16,-9-3-7 15,10 3 8-15,-10 0-11 16,12 0 9-16,-4-3-8 15,10 3 7-15,-7-3-12 0,7 0 14 16,-9-2-13-16,7 5 11 16,-10-3-10-16,9 5 9 15,-7 0-7-15,9 1 8 16,-4 0-8-16,8 1 9 16,-10-1-10-16,8 2 9 15,-4-2-6-15,6 1 5 16,-7-2-10-16,13 1 14 0,-7 0-14 15,7-1 13-15,-6 1-11 16,10 2 13-16,-7 0-13 16,6 0 11-16,-7 2-14 15,7 0 13-15,-4-1-9 16,5 3 10-16,-4-1-10 16,10 0 10-16,-11 0-11 15,13 1 9-15,-9 0-9 16,9 3 9-16,-8-2-10 15,9-2 9-15,-11 0-9 16,8-3 9-16,-6 0-8 16,6 2 9-16,-8-2-9 15,5 2 13-15,-5-1-11 16,6 2 6-16,-3-1-2 0,10 1 4 16,-8 2-9-16,5-5 9 15,-12 2-9-15,7-2 8 16,-8 0-8-16,9 1 5 15,-4 6-7-15,8-2 9 16,-10 1-7-16,9 2 9 16,-7-1-8-16,6-1 8 15,-6-1-8-15,11 2 6 16,-10-1-7-16,8-4 9 0,0-1-9 16,14 3 9-16,-4-1-7 15,14 2 7-15,4 3-11 16,7 0 10-16,6 0-56 15,9-5-35-15,17 5-349 16,6-12 57-16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29.77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B4351C-16B1-4388-B4AB-51E6B0CAA2BE}" emma:medium="tactile" emma:mode="ink">
          <msink:context xmlns:msink="http://schemas.microsoft.com/ink/2010/main" type="inkDrawing" rotatedBoundingBox="25718,14196 27186,16096 26391,16709 24924,14810" semanticType="callout" shapeName="Other">
            <msink:sourceLink direction="with" ref="{DE0C03FC-EEDB-4A47-8A8F-A3771D0A4A7B}"/>
            <msink:sourceLink direction="with" ref="{C4334D95-E500-4ABE-ADD8-19888C15F1F5}"/>
          </msink:context>
        </emma:interpretation>
      </emma:emma>
    </inkml:annotationXML>
    <inkml:trace contextRef="#ctx0" brushRef="#br0">-6-5 474 0,'0'-8'151'15,"1"6"58"-15,11 11-118 0,4 7 13 16,13 16 1-16,8 14-20 16,20 38-13-16,13 17-17 15,29 30-11-15,6 5-6 16,30 34-11-16,-7-19-8 15,18 13-8-15,-20-20 1 16,9-1-10-16,-30-34 2 16,9-7-3-16,-28-26 3 15,-5-9-32-15,-23-17 50 16,-2-16-325-16,-26-21 98 0</inkml:trace>
    <inkml:trace contextRef="#ctx0" brushRef="#br0" timeOffset="-570.46">-173 1084 249 0,'9'6'171'0,"-1"2"16"16,13 12-13-16,9 4-37 0,10 12 2 16,10 7-25-16,20 22-31 15,2 3-31-15,17 18-17 16,-5 0-15-16,5 8-16 16,-12-14 4-16,-4-2-21 15,-20-22-2-15,-9-10-262 16,-17-22 76-16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31.44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175FFF4-8A3D-4F2E-907D-5DC4D7532BC0}" emma:medium="tactile" emma:mode="ink">
          <msink:context xmlns:msink="http://schemas.microsoft.com/ink/2010/main" type="inkDrawing" rotatedBoundingBox="22914,14503 32278,14434 32292,16314 22928,16383" semanticType="callout" shapeName="Other">
            <msink:sourceLink direction="with" ref="{DE0C03FC-EEDB-4A47-8A8F-A3771D0A4A7B}"/>
            <msink:sourceLink direction="with" ref="{201DB5D1-E56C-4FC4-A39B-FB65BCEE9DFE}"/>
          </msink:context>
        </emma:interpretation>
      </emma:emma>
    </inkml:annotationXML>
    <inkml:trace contextRef="#ctx0" brushRef="#br0">25 51 665 0,'-15'-21'211'0,"5"5"34"15,9 1-156-15,9 11-53 16,11 10-4-16,11 12 10 15,17 26 0-15,9 12-4 16,27 26-6-16,1 8 3 0,20 19-9 16,-2-10-3-16,12 13-13 15,-15-16 1-15,6-2-12 16,-22-18 7-16,-2 3-8 16,-16-20 6-16,5 1-27 15,-15-10-3-15,7-3-286 16,-12-16 73-16</inkml:trace>
    <inkml:trace contextRef="#ctx0" brushRef="#br1" timeOffset="-31677.89">-5764 1592 807 0,'-2'0'184'15,"-1"2"76"-15,6 3-246 16,-1-4 11-16,-4-1-10 15,4 4 21-15,0 0-4 0,-4-7 27 16,4 3-10-16,1-1 17 16,-3-6-15-16,3-1 13 15,-1-2-17-15,3 5 10 16,-1-4-18-16,5 4 6 16,-3 0-16-16,5 3 1 15,-4-1-11-15,3 3 6 16,-4-6-12-16,2 6 5 15,-1-4-8-15,2-1 2 16,-4 4-11-16,3-1 9 16,-1-1-6-16,-1-4 5 15,3 3-5-15,2-1 8 16,-1 2-8-16,6-2 1 16,-2 5-7-16,8 3 4 15,-6 0-7-15,5 5 6 16,-2 0-2-16,2 5 3 0,-3-8-3 15,3 7 6-15,-4-8-6 16,5 0 4-16,-1-1-4 16,4 0 6-16,-3-4-6 15,9-3 3-15,-8 4-3 16,4 2 3-16,1 1-6 16,4-1 4-16,-6 1-3 0,8 2 5 15,-4-3-3-15,5 2 7 16,-5 4-6-16,0 1 3 15,0-6-4-15,2 3 4 16,-1-4-6-16,4-9 3 16,0 4-5-16,3 0 5 15,0-2-5-15,2 3 7 16,-1 6-1-16,0-4 2 16,-3 3-3-16,0 0 7 15,-4-4-10-15,4 2 3 16,-2-1-2-16,5-3 1 15,-4 1-4-15,6 2 7 16,-5-5-4-16,6 2 6 16,-5 2-3-16,10 1 1 15,-1 0-5-15,4 0 9 0,-6 6-8 16,7-1 2-16,-5 0-2 16,1-2 5-16,-5-5-7 15,5-2 6-15,-6 2-4 16,4-6 5-16,-3 3-5 15,5 5 2-15,-3-3-4 16,6 1 8-16,-4 4-5 0,6-4 2 16,-2 5-1-16,5 5 2 15,-8-4-7-15,5 2 6 16,-8 1-2-16,0-4 1 16,-4 3-2-16,6-2 7 15,-6-4-6-15,2 1 3 16,-1-1-2-16,4-3 3 15,-6 3-8-15,10-3 9 16,-4 0-4-16,6 4 7 16,-4 2-2-16,5 2 6 15,-9 5-11-15,12 0 8 16,-9-5-10-16,6-4 2 16,-5-1-5-16,6 2 11 15,-6-2-9-15,9 6 5 0,-11 2-2 16,10-4 6-16,-3 2-10 15,5 2 4-15,-12-4-1 16,7 0 4-16,-8 1-9 16,3-3 8-16,-5-5-4 15,13 6 3-15,-6 0-6 16,8 0 9-16,-7 4-7 16,7-1 9-16,-7-1-7 0,10 2 6 15,-2 1-10-15,4-3 8 16,-8-2-8-16,9 0 6 15,-10-3-7-15,4-1 13 16,-2 2-8-16,5-2 3 16,-8 1-1-16,11 0 2 15,-6 1-7-15,5 1 4 16,-1 1-1-16,1 2 4 16,-7-2-3-16,5 0 1 15,-1-1-1-15,6 0 1 16,-4-4-7-16,9 2 10 15,-8 0-9-15,7 0 7 16,-7 0-6-16,11 0 8 16,-13-2-9-16,10 2 11 0,-7 0-11 15,7-3 9-15,-12-2-7 16,15 2 3-16,-8-2-6 16,8-3 10-16,-8 3-9 15,11 2 10-15,-13 0-4 16,2-4 6-16,-5 7-8 15,8-3 3-15,-9 1-6 16,9-1 8-16,-5 5-8 16,5-5 5-16,-8-2-1 0,8 1 4 15,-4 3-11-15,5 1 10 16,-10-5-4-16,10 3 3 16,-7-3-6-16,6-4 9 15,-6 1-9-15,12 6 6 16,-12-5-7-16,9 4 8 15,-7 5-8-15,4-7 8 16,-11 2-5-16,6 1 7 16,-8 2-7-16,8-3 8 15,-9 1-5-15,9 1 3 16,-9-3-3-16,9 0 4 16,-6 7-7-16,4-6 3 15,-10 4 0-15,0-2 3 16,-10 4-5-16,1-6 3 15,-8 4-1-15,7-2 1 16,-9 2-3-16,4-6 11 0,-7 9-2 16,0-4 2-16,-8-5-6 15,2 1 6-15,-5 4-15 16,0-6 9-16,-2 6-6 16,0 0 5-16,-3 2-9 15,0 2 10-15,-2 0-8 0,-1-6 12 16,2 2-4-16,-1 2 7 15,0-7-5-15,1 3 1 16,2 2-8-16,1-5 4 16,-2-3-5-16,5 5 1 15,-4 1 1-15,-1-1 2 16,0 5-2-16,0 3 3 16,-3-2-3-16,3-3 3 15,-2 3-7-15,2-6 5 16,-1 1-4-16,2-1 5 15,-4 1-3-15,3-3 1 16,-5 5-12-16,5 7-20 16,-5 1-31-16,-1 12-59 15,-3 2-28-15,9 7-277 16,0 1 46-16</inkml:trace>
    <inkml:trace contextRef="#ctx0" brushRef="#br0" timeOffset="-953.59">-1884-46 227 0,'8'8'166'15,"2"5"-26"-15,6 3 13 16,8 9-85-16,0 4 20 16,17 15 15-16,8 4 4 15,16 20-14-15,8 12-21 16,24 19-19-16,-1 0-16 0,24 26-13 16,-10-7-2-16,12 12-10 15,-20-17 3-15,11 4-5 16,-25-26 3-16,-4-5-12 15,-19-24 7-15,-3-7-16 16,-20-18-6-16,-11-9-270 16,-10-20 79-16</inkml:trace>
    <inkml:trace contextRef="#ctx0" brushRef="#br0" timeOffset="-460.87">-989-104 787 0,'10'1'164'0,"8"7"75"16,4 10-225-16,12 11-1 15,2 9 13-15,18 25 2 16,6 2 11-16,22 27-1 16,4 4 4-16,23 21-12 15,-5-7 0-15,16 23-14 16,-12-16-2-16,9 11-11 16,-21-19 2-16,5 1-6 15,-19-22 7-15,-6 2-10 16,-17-18 10-16,-1-2-18 0,-14-14-7 15,-3-2-19-15,-11-22-131 16,-4-4-132-16,-6-18-4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43.8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 0 367 0,'0'4'81'0,"-2"2"-81"16,2-4-69-16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30.3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889709B-F0BB-4484-86F2-C4709674E17E}" emma:medium="tactile" emma:mode="ink">
          <msink:context xmlns:msink="http://schemas.microsoft.com/ink/2010/main" type="writingRegion" rotatedBoundingBox="25643,9534 32615,9162 32800,12613 25828,12985"/>
        </emma:interpretation>
      </emma:emma>
    </inkml:annotationXML>
    <inkml:traceGroup>
      <inkml:annotationXML>
        <emma:emma xmlns:emma="http://www.w3.org/2003/04/emma" version="1.0">
          <emma:interpretation id="{1F3916EC-CCC1-49C4-8C1C-6833FAD8410C}" emma:medium="tactile" emma:mode="ink">
            <msink:context xmlns:msink="http://schemas.microsoft.com/ink/2010/main" type="paragraph" rotatedBoundingBox="26883,9338 30372,9282 30395,10715 26906,107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9860604-6948-40A1-8F3D-C63164C335F0}" emma:medium="tactile" emma:mode="ink">
              <msink:context xmlns:msink="http://schemas.microsoft.com/ink/2010/main" type="line" rotatedBoundingBox="26883,9338 30372,9282 30395,10715 26906,10771"/>
            </emma:interpretation>
          </emma:emma>
        </inkml:annotationXML>
        <inkml:traceGroup>
          <inkml:annotationXML>
            <emma:emma xmlns:emma="http://www.w3.org/2003/04/emma" version="1.0">
              <emma:interpretation id="{73BB7D9F-AD60-4AA5-9A48-EA2A03CE7228}" emma:medium="tactile" emma:mode="ink">
                <msink:context xmlns:msink="http://schemas.microsoft.com/ink/2010/main" type="inkWord" rotatedBoundingBox="26883,9338 30372,9282 30395,10715 26906,107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4055 597 816 0,'-5'47'272'0,"2"20"30"16,1 4-204-16,-1 18-81 15,1-9-19-15,1-2 10 16,-4-22-22-16,-5-7-19 16,-3-20-272-16,-3-16 70 15</inkml:trace>
          <inkml:trace contextRef="#ctx0" brushRef="#br0" timeOffset="1576.48">848 1527 508 0,'2'-2'134'0,"3"-1"69"16,-4-2-119-16,4 0-6 15,-1 2 14-15,-1-5 5 16,-3-4-18-16,0 6-14 15,-3-1-4-15,-2 1-10 16,-2-2-1-16,-4 1-13 0,1-1-3 16,-3 0-15-16,0-2 0 15,-5 2-11-15,4 2 9 16,-6-2 6-16,2 4 10 16,-3 4-4-16,5 4 9 15,-3 2-10-15,1 2-11 16,-3 4-7-16,3-3-2 15,2 12-7-15,3 4 3 0,5 2-4 16,3 2 6-16,8 7-7 16,0-10 5-16,7-2-4 15,5-4 2-15,6-7-8 16,1-7 9-16,9-11-11 16,-2-7 10-16,1-14-5 15,-5-5 6-15,3-5-6 16,-7 0 9-16,3 6-9 15,-4 8 9-15,1 11 0 16,-8 11 13-16,-3 16 7 16,-7 9 14-16,-5 14-5 15,-4 4 1-15,-2 17-15 16,1-4-2-16,1 5-17 16,3-7 7-16,3-2-41 15,1-18-12-15,2-10-76 0,2-16 21 16,0-14-315-16,0-12 77 15</inkml:trace>
          <inkml:trace contextRef="#ctx0" brushRef="#br0" timeOffset="2291.5">1260 1480 452 0,'4'-4'182'0,"-1"3"33"16,-2-3-88-16,1 4-39 15,1-3-3-15,-3 3-10 16,2 3-17-16,0 2-12 16,-1-5-7-16,-1 7 4 15,3-2-5-15,-4-9 4 16,1-5-5-16,-2 2 7 15,-4-11-5-15,-1 1 3 0,-3 2-5 16,-1 4 8-16,-4-4-8 16,1 10 2-16,-6 2-12 15,6 3 2-15,-6 8-12 16,3-2 3-16,-5 6-7 16,8 6 7-16,-2-5-13 15,3 3 5-15,1 11-10 16,9-2 3-16,1-1-10 15,6 2 9-15,5-2-7 16,1-7 6-16,8-3-7 16,3-7 7-16,3-9-9 15,-6-8 8-15,8-6-11 16,-5-10 10-16,0-8-8 16,-1 2 11-16,3-2-7 15,-7 6 11-15,-3 10-6 0,-4 13 9 16,-7 12-3-16,-4 11 14 15,-4 17 4-15,1 8 8 16,-3 17-8-16,5-2 6 16,-2 8-17-16,8-10-5 15,-1 4-22-15,1-13-12 16,7-4-68-16,1-9-26 0,0-6-312 16,7-12 48-16</inkml:trace>
          <inkml:trace contextRef="#ctx0" brushRef="#br0" timeOffset="2468.68">1619 1832 1145 0,'-8'4'362'0,"-9"1"41"15,1 2-298-15,3 3-82 16,7-4-42-16,1-1-96 15,5 1-288-15,-2-9 46 16</inkml:trace>
          <inkml:trace contextRef="#ctx0" brushRef="#br0" timeOffset="3125.77">1729 1407 869 0,'-13'4'224'0,"2"0"102"16,6 2-231-16,5-3 3 16,3 1 6-16,7-6-2 15,4 2-20-15,14-5-8 16,3-1-8-16,3-6-9 31,6 1-13-31,6-4-13 0,-6 11-8 0,1-3-16 16,0 9 2-16,-6 3-6 15,-10 3 4-15,-6 3-7 16,-8 12 10-16,-6 11-4 16,-8 8 12-16,-7 21-6 15,-3 2 3-15,-5 10-6 16,2-6-2-16,0 3-6 15,1-14-6-15,1-11-35 16,4-14-23-16,-3-17-91 16,3-16-7-16,2-18-294 15,7-8 46-15</inkml:trace>
          <inkml:trace contextRef="#ctx0" brushRef="#br0" timeOffset="3344.32">1815 1783 1195 0,'0'-3'319'16,"11"1"121"-16,9 2-316 0,14-2-34 15,6 4-6-15,16 1-22 16,-1 1-24-16,8-4-31 16,-8-2 1-16,5-1-39 15,-8-4-22-15,0-6-116 16,-8 0 100-16,-7-5-408 15,-13-1 91-15</inkml:trace>
          <inkml:trace contextRef="#ctx0" brushRef="#br0" timeOffset="3765.66">2681 1348 869 0,'13'-5'240'0,"8"2"83"15,4 3-227-15,7 2-1 16,-3 1-5-16,8 8-4 16,-7-1-12-16,-4 10-5 15,-10 5-13-15,-10 11-5 16,-11-2-4-16,-14 8-14 16,-5-6-11-16,-17-5-13 15,-3-12-1-15,-11-7-10 16,3-12 6-16,-4-4-10 15,13-4-1-15,4 2-30 16,13 1-4-16,9-5-52 16,13 2-13-16,6-5-41 15,14-5 31-15,12-8-274 16,4 7 101-16</inkml:trace>
          <inkml:trace contextRef="#ctx0" brushRef="#br0" timeOffset="3985.57">3126 1322 791 0,'27'8'227'0,"-6"9"72"16,-11-1-202-16,-7 10-4 15,-6 0-1-15,-7 16-9 16,-8 0-18-16,-3 18-23 16,0 0-22-16,-10 7-23 15,7-9-10-15,1 4-38 16,2-15-10-16,2-5-32 15,12-15 7-15,2-7-262 16,5-14 98-16</inkml:trace>
          <inkml:trace contextRef="#ctx0" brushRef="#br0" timeOffset="4257.13">3328 1772 853 0,'39'0'248'16,"5"6"86"-16,-7 1-219 15,2 9-1-15,-11 3-5 16,-10 10-7-16,-15 4-24 16,-14 9-29-16,-12-1-14 15,-18-3-21-15,-6-10-6 16,-16-17-24-16,6-14 0 0,-4-8-17 15,17-10 8-15,7-5-36 16,20 8-5-16,11-5-39 16,16 4-278-16,16-2 56 15</inkml:trace>
        </inkml:traceGroup>
      </inkml:traceGroup>
    </inkml:traceGroup>
    <inkml:traceGroup>
      <inkml:annotationXML>
        <emma:emma xmlns:emma="http://www.w3.org/2003/04/emma" version="1.0">
          <emma:interpretation id="{06A021C0-68C7-4DAB-89C3-326386BF9BCD}" emma:medium="tactile" emma:mode="ink">
            <msink:context xmlns:msink="http://schemas.microsoft.com/ink/2010/main" type="paragraph" rotatedBoundingBox="25773,11967 32745,11595 32800,12613 25828,129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3C48C0-4A02-419A-9EBF-55945F4CEB5D}" emma:medium="tactile" emma:mode="ink">
              <msink:context xmlns:msink="http://schemas.microsoft.com/ink/2010/main" type="line" rotatedBoundingBox="25773,11967 32745,11595 32800,12613 25828,12985"/>
            </emma:interpretation>
          </emma:emma>
        </inkml:annotationXML>
        <inkml:traceGroup>
          <inkml:annotationXML>
            <emma:emma xmlns:emma="http://www.w3.org/2003/04/emma" version="1.0">
              <emma:interpretation id="{5D45D1B4-9F9F-4373-A606-D26C5E358995}" emma:medium="tactile" emma:mode="ink">
                <msink:context xmlns:msink="http://schemas.microsoft.com/ink/2010/main" type="inkWord" rotatedBoundingBox="25773,11967 29334,11777 29388,12795 25828,1298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6103.14">-430 3710 452 0,'-3'8'316'0,"0"0"-51"0,-5 5-39 15,-2 2-166-15,-1-1-17 16,-1 1-6-16,1 3-9 16,1-2-1-16,4 3-5 15,1 1 2-15,3 7-2 16,4 7 4-16,3 5-5 15,3-1 0-15,6 7-4 16,3-6 3-16,4-3-5 16,3-9 3-16,5-1-6 15,-1-13 2-15,3-5-6 16,1-8 1-16,-3-9-6 16,-3-8 3-16,2-13-6 15,-6-8 4-15,-1-14-9 16,-1 0 4-16,-1-9-6 15,-4 12 4-15,0 2-4 16,-9 11 8-16,-1 6-5 16,-3 13 6-16,-1 8 8 0,-2 9 9 15,-1 9 6-15,0 9 9 16,2 16-2-16,4 7-4 16,2 17-11-16,1 4-5 15,6 8-7-15,-2-10 0 16,2-10-22-16,-2-18-15 15,2-9-54-15,0-13-11 0,2-9-280 16,-1-9 57 0</inkml:trace>
          <inkml:trace contextRef="#ctx0" brushRef="#br0" timeOffset="66420.7">149 3963 932 0,'4'58'274'0,"-4"2"82"16,3-11-256-16,-2-10-21 15,3-18-17-15,0-13-20 16,3-14-20-16,-1-19-13 16,3-17 1-16,4-29-9 0,-4-6 8 15,8-7-7 1,2 8 5-16,7 6-9 0,5 26 6 15,4 4-4-15,6 22 10 16,0 15 12-16,-7 19 20 16,-4 23 13-16,-4 13 5 15,-9 30-9-15,-9 6-11 16,-2 4-45-16,-4-10-53 16,-5-8-18-16,9-27-365 15,5-16 78-15</inkml:trace>
          <inkml:trace contextRef="#ctx0" brushRef="#br0" timeOffset="67149.43">813 3741 441 0,'1'-10'297'0,"1"3"-29"0,1 7-77 16,4 12-43-16,1 6-45 15,0 17-8-15,-2 14-15 16,-2 17-24-16,-4 1-23 0,-4 4-19 16,-2-12-30-16,-2-14-52 15,-2-21-277-15,2-33 56 16</inkml:trace>
          <inkml:trace contextRef="#ctx0" brushRef="#br0" timeOffset="67223.12">821 3210 936 0,'-3'21'203'0,"6"10"84"16,3-2-267-16,9 2-39 15,1 2 37-15,10 1-308 16,-2-10 95-16</inkml:trace>
          <inkml:trace contextRef="#ctx0" brushRef="#br0" timeOffset="67720.68">1072 3729 898 0,'20'-18'423'0,"2"5"5"16,6 4-184-16,1 2-131 16,8 4-39-16,-3 5-26 0,4 2-24 15,-3 0-32-15,9 7-104 16,-6-1-39-16,7 0-303 15,-6-2-7-15</inkml:trace>
          <inkml:trace contextRef="#ctx0" brushRef="#br0" timeOffset="67558.54">1390 3382 590 0,'-16'-27'315'0,"-7"7"14"16,-3 14-120-16,-1 6-39 15,1 19-39-15,-4 15-15 16,8 13-35-16,4 20-26 16,8 4-23-16,7 15-19 15,8-2-6-15,1 9-46 16,1-14-26-16,1-4-63 16,-8-25-250-16,-2-19-33 15,-1-31-95-15</inkml:trace>
          <inkml:trace contextRef="#ctx0" brushRef="#br0" timeOffset="68462.51">1502 3830 612 0,'5'-13'253'16,"8"-5"22"-16,5 5-145 16,16 0-20-16,3 7-17 15,15 2 5-15,0 8-3 0,3 7-4 16,-11 7-14-1,-4 11-6-15,-17 7-9 0,-10 12-9 16,-11 3-9-16,-10 0-14 16,-14-7-6-16,-8-10-17 15,-8-17-1-15,-10-22-17 16,-3-16-1-16,-5-22-40 16,9 0-4-16,6-3-33 15,15 7-4-15,15 8-37 16,14 15 26-16,12 3-65 15,6 4-171-15,13 0 49 16</inkml:trace>
          <inkml:trace contextRef="#ctx0" brushRef="#br0" timeOffset="68683.74">2000 4029 875 0,'5'26'282'0,"-5"-14"69"0,-5-17-232 16,0-21-16-16,0-13-21 15,5-23-12-15,5 7-18 16,6-2-11-16,9 18-12 16,3 7-10-16,1 19-6 0,5 7-8 15,-3 4-8 1,5 5-36-16,-4 5-20 16,4 0-62-16,-6 0-288 0,5-3 60 15</inkml:trace>
          <inkml:trace contextRef="#ctx0" brushRef="#br0" timeOffset="69295.78">2386 3711 665 0,'-2'-1'235'16,"-1"4"29"-16,3 4-168 15,2 7-39-15,3 4-15 16,-1 10-8-16,0 1 2 15,1 6-2-15,1-1 1 0,-3 4-1 16,1-6 4-16,-3-6-2 16,-1-8-1-16,-3-7-2 15,0-11-5-15,1-11-8 16,2-7-5-16,3-11-8 16,4-3 0-16,6-7-8 15,-2 1 6-15,5-7-5 16,-1 8 3-16,4 1-6 15,-6 10 8-15,4 10 5 16,-8 14 16-16,-2 13 14 16,-6 12 13-16,-1 10-1 15,-1-3-3-15,2 8-15 16,6-11-12-16,3-9-10 16,6-11 0-16,7-14-10 15,3-14 7-15,9-8-10 0,1-2 6 16,6 0-8-16,-1 10 7 15,7 7-6-15,-4 10 8 16,1 11-9-16,-6 6 6 16,0 6-4-16,-13 6 5 15,-6 9-6-15,-9 1 10 16,-4 7-36-16,-6-7-28 0,2-3-27 16,4-16-336-16,-9-19 71 15</inkml:trace>
        </inkml:traceGroup>
        <inkml:traceGroup>
          <inkml:annotationXML>
            <emma:emma xmlns:emma="http://www.w3.org/2003/04/emma" version="1.0">
              <emma:interpretation id="{6717E910-8FF2-487F-B63C-4C73E6D0A20E}" emma:medium="tactile" emma:mode="ink">
                <msink:context xmlns:msink="http://schemas.microsoft.com/ink/2010/main" type="inkWord" rotatedBoundingBox="30433,11828 31288,12101 31046,12859 30191,1258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0403.05">4201 3556 702 0,'-24'-10'232'0,"-9"2"47"16,-1 5-178-16,-5 6-14 16,4 5-12-16,0 15-5 15,14 6-11-15,0 11-11 16,10 1-14-16,9 9-12 15,4-4-3-15,6 1-9 16,8-8-3-16,4-2-8 16,1-8-11-16,6-5-41 15,-2-12-17-15,2-11-280 16,4-5 48-16</inkml:trace>
          <inkml:trace contextRef="#ctx0" brushRef="#br0" timeOffset="70061.82">4198 3186 742 0,'1'5'257'0,"1"9"52"15,0 7-185-15,1 17-17 16,2 9-18-16,1 21-13 15,-1 3-23-15,2 10-16 16,-3-4-15-16,-2 2-13 16,0-17-2-16,-2-2-2 15,-2-15-11-15,-1-4-46 16,-2-17-12-16,0-3-37 16,-3-13-229-16,1-6-29 15,3-14-58-15</inkml:trace>
          <inkml:trace contextRef="#ctx0" brushRef="#br0" timeOffset="70545.95">4413 3698 877 0,'-3'38'231'15,"-8"10"58"-15,3 3-244 16,-2 4-29-16,2-7-26 16,-2-7-282-16,5-25 87 0</inkml:trace>
          <inkml:trace contextRef="#ctx0" brushRef="#br0" timeOffset="70694.48">4550 3282 315 0,'-8'34'132'0,"9"1"-132"16,1-1-17-16</inkml:trace>
          <inkml:trace contextRef="#ctx0" brushRef="#br0" timeOffset="71079.25">4761 3562 960 0,'-9'21'311'0,"6"12"75"16,5 4-257-16,6 8-20 15,5-2-30-15,1 2-19 16,-1-8-27-16,-1 1-20 16,-7-9-7-16,-9-3-5 15,-5-8 6-15,-11-10-12 16,-6-8 2-16,-6-12-32 16,-4-4-8-16,0-8-40 15,9 1-9-15,1-1-34 16,10 4 19-16,9 1-268 15,7 4 90-15</inkml:trace>
        </inkml:traceGroup>
        <inkml:traceGroup>
          <inkml:annotationXML>
            <emma:emma xmlns:emma="http://www.w3.org/2003/04/emma" version="1.0">
              <emma:interpretation id="{C8BBBE00-9028-438C-9FFD-CF5A961090FF}" emma:medium="tactile" emma:mode="ink">
                <msink:context xmlns:msink="http://schemas.microsoft.com/ink/2010/main" type="inkWord" rotatedBoundingBox="31227,12152 31897,12116 31921,12576 31251,12612"/>
              </emma:interpretation>
              <emma:one-of disjunction-type="recognition" id="oneOf3">
                <emma:interpretation id="interp3" emma:lang="" emma:confidence="0.5">
                  <emma:literal>r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v</emma:literal>
                </emma:interpretation>
                <emma:interpretation id="interp7" emma:lang="" emma:confidence="0">
                  <emma:literal>V</emma:literal>
                </emma:interpretation>
              </emma:one-of>
            </emma:emma>
          </inkml:annotationXML>
          <inkml:trace contextRef="#ctx0" brushRef="#br0" timeOffset="71709.37">4916 3578 735 0,'16'-21'336'16,"2"3"-7"-16,10 1-148 0,-1 2-128 15,9 2-29-15,-5 2-3 16,8 7-15-16,-10 6-4 15,7 5-5-15,-9 6 7 16,7 6-8-16,-9 0 9 16,1 6 9-16,-8 1 16 15,-2 8 13-15,-7 3 14 0,-7 10-4 16,-5 3-12 0,-5 4-13-16,0-12-13 0,-7-8-15 15,9-14-2-15,-1-22-20 16,1-16-7-16,4-19-33 15,7-12-3-15,3-16-15 16,5 4 21-16,8-6 4 16,0 17 34-16,5 3 23 15,-3 18 30-15,3 6 4 16,-4 13 4-16,-1-1-7 16,-3 9-12-16,0 1-14 15,-3 4-18-15,-1 0-42 16,-1 0-11-16,2 2-152 15,-5-3-132-15,4-7-7 16</inkml:trace>
        </inkml:traceGroup>
        <inkml:traceGroup>
          <inkml:annotationXML>
            <emma:emma xmlns:emma="http://www.w3.org/2003/04/emma" version="1.0">
              <emma:interpretation id="{97AEE01F-878E-495F-82E2-9041AACFC9BD}" emma:medium="tactile" emma:mode="ink">
                <msink:context xmlns:msink="http://schemas.microsoft.com/ink/2010/main" type="inkWord" rotatedBoundingBox="31273,12097 31315,12095 31343,12617 31301,12620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71294.82">4981 3411 796 0,'3'7'362'0,"1"-2"10"0,0 11-164 16,1 11-109-16,2 19-33 16,-4 4-23-16,-1 20-26 15,-2-4-32-15,-5 9-67 16,0-13-24-16,-3-4-291 16,1-16 31-16</inkml:trace>
        </inkml:traceGroup>
        <inkml:traceGroup>
          <inkml:annotationXML>
            <emma:emma xmlns:emma="http://www.w3.org/2003/04/emma" version="1.0">
              <emma:interpretation id="{B71A6DAA-BAB5-4A1C-9922-545134EA59B6}" emma:medium="tactile" emma:mode="ink">
                <msink:context xmlns:msink="http://schemas.microsoft.com/ink/2010/main" type="inkWord" rotatedBoundingBox="31855,11706 32749,11658 32796,12553 31903,12601"/>
              </emma:interpretation>
              <emma:one-of disjunction-type="recognition" id="oneOf5">
                <emma:interpretation id="interp9" emma:lang="" emma:confidence="0.5">
                  <emma:literal>is.</emma:literal>
                </emma:interpretation>
                <emma:interpretation id="interp10" emma:lang="" emma:confidence="0">
                  <emma:literal>is,</emma:literal>
                </emma:interpretation>
                <emma:interpretation id="interp11" emma:lang="" emma:confidence="0">
                  <emma:literal>is..</emma:literal>
                </emma:interpretation>
                <emma:interpretation id="interp12" emma:lang="" emma:confidence="0">
                  <emma:literal>is's.</emma:literal>
                </emma:interpretation>
                <emma:interpretation id="interp13" emma:lang="" emma:confidence="0">
                  <emma:literal>i's.</emma:literal>
                </emma:interpretation>
              </emma:one-of>
            </emma:emma>
          </inkml:annotationXML>
          <inkml:trace contextRef="#ctx0" brushRef="#br0" timeOffset="72565.19">5632 3504 859 0,'-4'21'311'0,"-1"15"48"16,1 1-232-16,0 15-32 15,4-2-40-15,-1 4-24 16,-3-11-16-16,1 3-27 16,-2-15-25-16,0-5 446 15,-1-10-778-15,1-21 380 16</inkml:trace>
          <inkml:trace contextRef="#ctx0" brushRef="#br0" timeOffset="71827.72">5619 3434 470 0,'3'-2'303'15,"-2"2"-36"-15,1 2-93 16,0 1-71-16,-2 1-57 16,3 17-18-16,-1-5-9 15,1 3-30-15,-2 1-9 16,-1-1-262-16,0-11 67 15</inkml:trace>
          <inkml:trace contextRef="#ctx0" brushRef="#br0" timeOffset="71986.52">5644 3042 977 0,'-1'-15'376'0,"1"4"28"15,-3 11-260-15,3 6-51 16,-4 9-56-16,0 7-31 15,-3 1-35-15,1 5 79 16,2-6-461-16,-4-2 158 16</inkml:trace>
          <inkml:trace contextRef="#ctx0" brushRef="#br0" timeOffset="73029.94">5842 3121 915 0,'-11'45'232'16,"-4"12"82"-16,6 2-261 0,1 5-22 16,1-8-5-16,9-3-13 15,4-14-6-15,-3-8-8 16,9-13 4-16,4-10-5 15,-5-8 6-15,9-3-6 16,4-4 12-16,9 4 9 16,2 0 15-16,17 6 16 15,-2 5 17-15,4 2 12 16,-5 3 3-16,-9 5 6 16,-12 1-9-16,-9 4-8 15,-11 1-14-15,-13 2-18 16,-7 2-17-16,-14-9-12 15,-9-6-7-15,-15-8-3 16,-3-10-4-16,-6-8-16 16,4-5-7-16,0-1-41 15,13 1-20-15,6 3-56 0,13 4-10 16,7 3-279-16,18 3 68 16</inkml:trace>
          <inkml:trace contextRef="#ctx0" brushRef="#br0" timeOffset="74023.49">6339 3710 950 0,'-12'8'277'16,"3"-3"74"-16,2 3-251 16,7 0-53-16,5 3-13 15,5 1-6-15,6-4-21 16,3 0-4-16,7-2-7 16,-5-4 5-16,7-4-5 15,-7 2 7-15,-8-4 4 16,-8 2 10-16,-7 0 0 15,-11 2 3-15,-8-1-5 0,-1 4-1 16,-1 0-12-16,5 2-9 16,5 2-42-16,10-1-25 15,6-1-305-15,5-7 53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24.79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5C56978-4AFF-4673-9531-86005BE9ADDB}" emma:medium="tactile" emma:mode="ink">
          <msink:context xmlns:msink="http://schemas.microsoft.com/ink/2010/main" type="writingRegion" rotatedBoundingBox="24750,14392 31105,14162 31222,17389 24867,17619"/>
        </emma:interpretation>
      </emma:emma>
    </inkml:annotationXML>
    <inkml:traceGroup>
      <inkml:annotationXML>
        <emma:emma xmlns:emma="http://www.w3.org/2003/04/emma" version="1.0">
          <emma:interpretation id="{C2CBBB74-6541-49C8-800A-53F96EDB44A9}" emma:medium="tactile" emma:mode="ink">
            <msink:context xmlns:msink="http://schemas.microsoft.com/ink/2010/main" type="paragraph" rotatedBoundingBox="25342,16275 25386,14368 25427,14369 25383,162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50E01B-F73E-458D-963C-3D8AD25AC5EC}" emma:medium="tactile" emma:mode="ink">
              <msink:context xmlns:msink="http://schemas.microsoft.com/ink/2010/main" type="line" rotatedBoundingBox="25342,16274 25386,14368 25427,14369 25383,16275"/>
            </emma:interpretation>
          </emma:emma>
        </inkml:annotationXML>
        <inkml:traceGroup>
          <inkml:annotationXML>
            <emma:emma xmlns:emma="http://www.w3.org/2003/04/emma" version="1.0">
              <emma:interpretation id="{DE0C03FC-EEDB-4A47-8A8F-A3771D0A4A7B}" emma:medium="tactile" emma:mode="ink">
                <msink:context xmlns:msink="http://schemas.microsoft.com/ink/2010/main" type="inkWord" rotatedBoundingBox="25342,16274 25386,14368 25427,14369 25383,16275">
                  <msink:destinationLink direction="with" ref="{6175FFF4-8A3D-4F2E-907D-5DC4D7532BC0}"/>
                  <msink:destinationLink direction="to" ref="{14D638A9-DF49-450B-A97A-8F503371673F}"/>
                  <msink:destinationLink direction="with" ref="{4CB4351C-16B1-4388-B4AB-51E6B0CAA2B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-905 5706 266 0,'2'-1'103'0,"-2"-1"27"16,-2 1-23-16,-1-4-11 15,4 1 22-15,-1 0-4 16,-1 0-7-16,1 3-37 15,3 1-8-15,-5 1-23 16,1 6-2-16,4 1-9 0,-5 2 1 16,-1-1-7-16,2 3 0 15,-3-1-7-15,-1 5-1 16,5 1-9-16,0 7-1 16,2 0-2-16,3 4-1 15,-5-1 0-15,2 3 2 16,1-3 1-16,-2-1 0 15,-2-3-1-15,4 8 1 16,-5-5-1-16,2 4-1 16,-3 1 1-16,3 8-1 15,-3-2-1-15,3 9 2 16,0-7-3-16,3 6 0 16,-1-6 2-16,-4-5-2 15,-1-3 2-15,1 1 1 16,1-4 1-16,-3 0 1 0,6-4-1 15,1 2-1-15,1-5-1 16,-6 2 0-16,4-1-4 16,-4 4 3-16,0 2-1 15,-3 1 1-15,4-1 0 16,-4 4 1-16,5-3-2 16,0-1 1-16,3-2-3 15,-3 1 1-15,0-7 1 16,2 4 1-16,-4-3 0 0,1 2 1 15,-1-2-2-15,4 3 1 16,-2-1-2-16,-4 5 1 16,1-4 1-16,1 0 1 15,-4-1-3-15,6 0 3 16,-2-2-3-16,4 3-1 16,-4-3 2-16,4 7 1 15,-4-4-1-15,4 9-1 16,-2-4 2-16,-2 8-2 15,2-6 1-15,-3 6 0 16,-2-8 1-16,4 4 0 16,4-12 0-16,-6 0-2 15,3-8 1-15,-4 2-8 16,3-6-8-16,-7-2-15 16,4-2-80-16,3 0-181 0,-6-5 25 15</inkml:trace>
        </inkml:traceGroup>
      </inkml:traceGroup>
    </inkml:traceGroup>
    <inkml:traceGroup>
      <inkml:annotationXML>
        <emma:emma xmlns:emma="http://www.w3.org/2003/04/emma" version="1.0">
          <emma:interpretation id="{873FAD85-0404-42B5-AA96-14CEA7E2F5FE}" emma:medium="tactile" emma:mode="ink">
            <msink:context xmlns:msink="http://schemas.microsoft.com/ink/2010/main" type="paragraph" rotatedBoundingBox="24837,16767 31191,16536 31222,17389 24867,17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58AE2-A1A3-4BF3-B893-8906D9A4A139}" emma:medium="tactile" emma:mode="ink">
              <msink:context xmlns:msink="http://schemas.microsoft.com/ink/2010/main" type="line" rotatedBoundingBox="24837,16767 31191,16536 31222,17389 24867,17619"/>
            </emma:interpretation>
          </emma:emma>
        </inkml:annotationXML>
        <inkml:traceGroup>
          <inkml:annotationXML>
            <emma:emma xmlns:emma="http://www.w3.org/2003/04/emma" version="1.0">
              <emma:interpretation id="{451FE8AD-6371-4E22-9AD3-EE162275FAD4}" emma:medium="tactile" emma:mode="ink">
                <msink:context xmlns:msink="http://schemas.microsoft.com/ink/2010/main" type="inkWord" rotatedBoundingBox="24837,16781 26357,16725 26377,17279 24857,1733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2707.23">-1469 8384 928 0,'4'2'288'0,"8"0"81"15,2 2-251-15,11 5-25 16,-1-1-27-16,5 1-20 16,-1 1-26-16,3-2-14 15,-9-1-11-15,1-2-69 16,-8-5-19-16,-6-4-295 15,-2-1 23-15</inkml:trace>
          <inkml:trace contextRef="#ctx0" brushRef="#br1" timeOffset="-11479.73">-1103 8123 503 0,'-5'-5'207'16,"0"7"32"-16,2 0-125 0,0-2-23 15,0 0-17-15,-1 1-18 16,4-1-15-16,-1-3-8 16,1 0 0-16,0 3-5 15,-2-5 4-15,4 0-5 16,-4 3 4-16,4-1-5 15,-4 0 1-15,4 1-7 16,-1-1 0-16,6 0-7 16,-2 1 1-16,4-1-7 15,3 3 2-15,4 0-7 16,-1-5 2-16,1 5-5 16,2 6 4-16,3-4-1 0,-7 5 5 15,3 6 4 1,-1-2 8-16,-8-1 2 15,-2 4 7-15,-2 11-3 0,-4-6 0 16,-7 4-12-16,2 3 0 16,-8-7-8-16,5-6 3 15,-1 3-10-15,-1-6 10 16,8-2-8-16,7 5 6 0,3 5-8 16,8 0 9-1,10 9-6-15,-3 3 11 0,6-1-2 16,-1-8 7-16,-4 6 3 15,-9-7 13-15,-4 1 0 16,-9 3 7-16,-12 4-7 16,-6-7-5-16,-13-2-11 15,-6-9-5-15,-8-13-11 16,-1-8 7-16,0-7-30 16,10-3-14-16,6 0-68 15,14 6-22-15,9 2-300 16,8 5 55-16</inkml:trace>
          <inkml:trace contextRef="#ctx0" brushRef="#br1" timeOffset="-10848.11">-671 8352 685 0,'1'-10'259'0,"2"-3"35"16,4 3-169-16,8-3-28 16,1 5-17-16,5 2-2 15,0 3-7-15,5 4-10 16,-5 7-10-16,2 10-11 16,-6 3-8-16,-2 17-9 15,-7-3 1-15,-8 11-8 16,-6-6 3-16,-11 4-10 15,-2-13 2-15,-7-7-11 16,-2-16 7-16,-4-16-9 0,0-16 8 16,-4-23-16-16,7-5 3 15,3-7-6-15,10 9 4 16,11 3-6-16,6 20 16 16,11 6-7-16,4 9 5 15,13 2-3-15,2 7 10 16,13 3 10-16,3 5 17 0,6 2 19 15,-1 6 12-15,7-2 1 16,-8 3-11-16,5 1-11 16,-11-4-19-16,-6-4-15 15,-10-5-8-15,0-9-8 16,-9-4-6-16,-2-6-40 16,1 1-13-16,7-3-62 15,-3-1-18-15,6-4 135 16,3 6-396-16,2-14 180 15</inkml:trace>
        </inkml:traceGroup>
        <inkml:traceGroup>
          <inkml:annotationXML>
            <emma:emma xmlns:emma="http://www.w3.org/2003/04/emma" version="1.0">
              <emma:interpretation id="{C4334D95-E500-4ABE-ADD8-19888C15F1F5}" emma:medium="tactile" emma:mode="ink">
                <msink:context xmlns:msink="http://schemas.microsoft.com/ink/2010/main" type="inkWord" rotatedBoundingBox="27528,16669 28282,16642 28313,17494 27559,17522">
                  <msink:destinationLink direction="with" ref="{4CB4351C-16B1-4388-B4AB-51E6B0CAA2BE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7582.14">1246 8837 607 0,'0'-3'254'0,"-4"-1"16"0,4-1-153 16,5 1-33 0,-3-3-37-16,3-4-4 0,3-1-16 15,-2-4-5-15,3-3-5 16,-1-9-2-16,3-1-3 16,0-8 5-16,2 4-3 15,2-7 5-15,-2 6 0 16,2-5 4-16,-3 6 1 0,5-6 4 15,-4 7-6-15,1-7 1 16,-2 7-6-16,4-7 0 16,-3 1-6-16,-2-1 0 15,-1 4-3-15,0-1 2 16,-4 7-5-16,4 4 1 16,-2 3-3-16,0 7 0 15,2 4-5-15,-4-2 2 16,-2 1 1-16,-1 4 1 15,-2 0-2-15,-1 5 5 16,-1-2 4-16,-1 4 4 16,-1 1 1-16,-2 1 1 15,-1-4-5-15,-3 9 0 16,1 2-7-16,2 5-2 0,-2 4 2 16,0 5 3-1,1-1-6-15,1 2 1 0,-1-2 3 16,2 8-1-16,5-3-4 15,-1 0 4-15,4 4-1 16,2-1-2-16,1-10-1 16,4 1 4-16,3-2-3 15,2-4 0-15,-1-4 2 16,2-4-1-16,-3-4-2 0,4-2 3 16,-3-5-2-16,2-3 2 15,-1-5-2-15,6 0 1 16,-5 0-1-16,4-6 2 15,-2 1-2-15,4 2 2 16,-2-1-1-16,3-2 0 16,-7 1-1-16,2 0 3 15,-7 0-3-15,2-3 0 16,-3 8-1-16,-1-8 3 16,-4-2-3-16,0-1 0 15,-5 1 3-15,0-4 0 16,3 7-3-16,2 3 4 15,-3 7-2-15,4 5-2 16,-1 5 0-16,0 10 4 16,-5 9 7-16,3 10 12 0,-1 10 3 15,3 15 8-15,-2 1-2 16,5 11-10-16,0-1-10 16,4 0-2-16,-8-11-7 15,8-2-16-15,-2-13-18 16,-4-9-80-16,1-12 282 15,10-16-588-15,-2-15 224 0</inkml:trace>
        </inkml:traceGroup>
        <inkml:traceGroup>
          <inkml:annotationXML>
            <emma:emma xmlns:emma="http://www.w3.org/2003/04/emma" version="1.0">
              <emma:interpretation id="{201DB5D1-E56C-4FC4-A39B-FB65BCEE9DFE}" emma:medium="tactile" emma:mode="ink">
                <msink:context xmlns:msink="http://schemas.microsoft.com/ink/2010/main" type="inkWord" rotatedBoundingBox="30074,16622 31192,16582 31210,17078 30092,17119">
                  <msink:destinationLink direction="with" ref="{6175FFF4-8A3D-4F2E-907D-5DC4D7532BC0}"/>
                  <msink:destinationLink direction="to" ref="{14D638A9-DF49-450B-A97A-8F503371673F}"/>
                </msink:context>
              </emma:interpretation>
              <emma:one-of disjunction-type="recognition" id="oneOf3">
                <emma:interpretation id="interp3" emma:lang="" emma:confidence="0.5">
                  <emma:literal>e</emma:literal>
                </emma:interpretation>
                <emma:interpretation id="interp4" emma:lang="" emma:confidence="0">
                  <emma:literal>N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&amp;</emma:literal>
                </emma:interpretation>
                <emma:interpretation id="interp7" emma:lang="" emma:confidence="0">
                  <emma:literal>o</emma:literal>
                </emma:interpretation>
              </emma:one-of>
            </emma:emma>
          </inkml:annotationXML>
          <inkml:trace contextRef="#ctx0" brushRef="#br1" timeOffset="-5854.53">3805 8032 263 0,'-3'-1'169'0,"1"2"22"15,-4-4-42-15,-1-2-5 16,1 0-28-16,3 4 3 16,-1 1-42-16,-1 0-14 15,4-2-24-15,-4 0 0 16,5 1-15-16,-3-9-1 15,4 2-5-15,3 2-2 16,0-4-6-16,3 0-2 16,-2-1-3-16,6 6-1 15,1-3-2-15,4 1 0 16,-5 4-1-16,10 3 5 16,-3 2-2-16,5-1 2 15,-5 1-1-15,6 1 0 0,-5 2-5 16,2 1 1-16,-8 3 0 15,0 5-1-15,-11-1 3 16,-2 2 1-16,-8 1-2 16,0 3 2-16,-7-10-2 15,6 4 1-15,-4-5 0 16,1-2 1-16,2-6-3 16,12 8 1-16,0-3-3 15,6 6 2-15,6 6 0 0,9 7 0 16,-2-1 0-16,8 11 1 15,-6-5-1-15,1 5 13 16,-11-5 7-16,-6 5 15 16,-10-6 5-16,-10 1 14 15,-10-8-13-15,-8-5-4 16,-1-8-14-16,-6-6-3 16,4-10-20-16,4-3-44 15,10-6-24-15,10 1-301 16,10 3 49-16</inkml:trace>
          <inkml:trace contextRef="#ctx0" brushRef="#br1" timeOffset="-5288.17">4415 8162 656 0,'15'-5'231'0,"-1"10"40"16,-1 5-173-16,2 4-25 16,-5 4-24-16,-1 10-9 15,-9-2-16-15,-5 5-2 16,-8-4-5-16,-9 2 4 16,-9-8 0-16,-2-6 4 15,3-10-7-15,-4-10-4 16,4-11-4-16,3-13-3 15,7-2-4-15,6-8 1 16,7 5-2-16,7-2 1 0,7 10-2 16,4-1-1-16,0 6-2 15,7 6 3-15,3 7-4 16,9 5 3-16,0 9 4 16,14 4 11-16,0 1 0 15,10 2 14-15,-7-2 0 16,6-4 0-16,-9-7-8 15,6-7-3-15,-9-1-13 0,-1-6-2 16,-9-2-23-16,-2-6-52 16,-11 0-98-16,0-19-184 15,-5 2-21-15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52.17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FACFD65-4CA8-4192-8473-534682EA588C}" emma:medium="tactile" emma:mode="ink">
          <msink:context xmlns:msink="http://schemas.microsoft.com/ink/2010/main" type="writingRegion" rotatedBoundingBox="24869,2794 31146,2477 31189,3343 24913,3659"/>
        </emma:interpretation>
      </emma:emma>
    </inkml:annotationXML>
    <inkml:traceGroup>
      <inkml:annotationXML>
        <emma:emma xmlns:emma="http://www.w3.org/2003/04/emma" version="1.0">
          <emma:interpretation id="{AF5B6762-3052-490B-B236-5C30AFB386D4}" emma:medium="tactile" emma:mode="ink">
            <msink:context xmlns:msink="http://schemas.microsoft.com/ink/2010/main" type="paragraph" rotatedBoundingBox="24869,2794 31146,2477 31189,3343 24913,3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B06BF9-A6A4-4E8D-BDCD-B27E249A6867}" emma:medium="tactile" emma:mode="ink">
              <msink:context xmlns:msink="http://schemas.microsoft.com/ink/2010/main" type="line" rotatedBoundingBox="24869,2794 31146,2477 31189,3343 24913,3659"/>
            </emma:interpretation>
          </emma:emma>
        </inkml:annotationXML>
        <inkml:traceGroup>
          <inkml:annotationXML>
            <emma:emma xmlns:emma="http://www.w3.org/2003/04/emma" version="1.0">
              <emma:interpretation id="{E4696496-0228-4C73-A624-290745163D58}" emma:medium="tactile" emma:mode="ink">
                <msink:context xmlns:msink="http://schemas.microsoft.com/ink/2010/main" type="inkWord" rotatedBoundingBox="24871,2835 27420,2706 27456,3422 24907,3551">
                  <msink:destinationLink direction="with" ref="{DD361C24-AF47-4D34-B582-3698A54232B2}"/>
                  <msink:destinationLink direction="with" ref="{53E58921-4B9C-4354-BEBA-90534C87274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1410 11 334 0,'0'-2'309'0,"-3"-1"-55"16,4 1-47-16,-1 0-76 15,2 1-64-15,1 9-5 16,0 2-20-16,2 6-4 16,-1 3-7-16,-3 11 2 15,1-1-5-15,-1 11 4 16,-1 2-2-16,-1 5 5 15,1 1-7-15,1-1 1 16,-1-12-12-16,2-10-2 16,-2-12-8-16,0-10 0 15,-2-10-4-15,-2-17 1 0,-1-2-1 16,0-16-1-16,0-8-4 16,5-12-1-16,6 12 2 15,4-6 2-15,3 13 0 16,5 4 1-16,0 11-2 15,1 7 12-15,-2 13 2 16,-4 10 19-16,-4 11 6 16,1 11 9-16,-4 4-5 0,-1 6-7 15,2-5-14-15,4-2-7 16,2-9-8-16,3-8-5 16,5-10-3-16,2-10 3 15,-2-4-2-15,2-9 2 16,1 5-2-16,5 0 5 15,2 12-4-15,3 7 3 16,-3 7-4-16,-3 15 2 16,-9 3-4-16,-4 11 3 15,-4 2-4-15,-6 8-2 16,-2-6-24-16,2-2-53 16,-2-18-34-16,1-11-288 15,7-12 34-15</inkml:trace>
          <inkml:trace contextRef="#ctx0" brushRef="#br0" timeOffset="446.13">2229 41 529 0,'3'-3'244'0,"1"-7"17"16,-6-1-131-16,-1 0-15 15,-2-2-33-15,-5 0 7 16,-3 1-12-16,-5 6 15 16,-1 4-12-16,-9 5 11 15,4 10-17-15,-4 10 0 16,6 5-27-16,1 9-7 15,9 2-19-15,6 5-6 16,11-4-14-16,8-1-1 16,3-13-1-16,8-11-2 15,2-17 0-15,2-17-1 16,-1-7 3-16,-1-10 4 16,-5 5-1-16,0 4 0 15,-4 12 3-15,-5 5-4 16,-2 12-4-16,-2 4-11 0,-1 4-13 15,-4 0-39-15,0 0-22 16,2-9-44-16,2-6 136 16,2-8-390-16,8-6 170 15</inkml:trace>
          <inkml:trace contextRef="#ctx0" brushRef="#br0" timeOffset="630.59">2510-324 950 0,'11'5'373'15,"-5"11"45"-15,1 23-228 16,-1 7-72-16,-4 17-27 16,-4 2-51-16,1 13-12 15,2-12-21-15,-1 6-23 16,2-14-24-16,0-4-66 16,-1-19-43-16,-7-7-295 15,7-23 38-15</inkml:trace>
          <inkml:trace contextRef="#ctx0" brushRef="#br0" timeOffset="-1772.64">-2 46 615 0,'2'4'207'0,"-1"5"48"16,4 8-167-16,2 9-13 15,-2 3-19-15,1 13 0 16,-1 2-19-16,0 9 4 16,-2-5-7-16,0 1 3 15,1-10-9-15,-4-4 1 16,-2-11-10-16,-1-8-3 15,0-6-9-15,-1-12-1 16,3-4-5-16,-1-15 1 16,0-15-2-16,2-18 0 15,4-6 0-15,2-10-2 16,7 5 1-16,10 3 1 16,4 19-1-16,3 4 1 15,-1 17 0-15,5 10 9 16,-8 15 8-16,1 19 15 0,-6 12 6 15,1 23 8-15,-8 6-11 16,-1 15-4-16,-2-7-17 16,-2-3-9-16,-3-21-29 15,1-13-53-15,-3-17 11 16,-2-17-301-16,6-13 54 16</inkml:trace>
          <inkml:trace contextRef="#ctx0" brushRef="#br0" timeOffset="-1416.77">532 147 546 0,'10'-14'249'0,"3"-4"21"16,-2 3-129-16,12-4-23 15,4 2-26-15,7 4 14 16,0 5-16-16,13 7 10 16,-6 5-12-16,-1 13 6 0,-9 7-22 15,-3 15 7-15,-17 2-18 16,-6 22-5-16,-10-9-21 16,-11 13-5-16,-8-17-19 15,-12-6-5-15,-3-21-5 16,-10-7-9-16,2-20-11 15,2-8-30-15,11-7-21 16,8-6-42-16,16 1-17 16,7-9-32-16,5-1-36 0,11 5-184 15,6-2 50-15</inkml:trace>
          <inkml:trace contextRef="#ctx0" brushRef="#br0" timeOffset="-1133.19">1007 281 841 0,'3'44'274'0,"1"3"70"16,-4-13-219-16,1-3-12 15,-2-16-19-15,2-17 0 0,1-19-30 16,1-20-11-16,5-11-23 15,2-10-6-15,1 2-9 16,12 8 3-16,-2 16-5 16,7 10 1-16,2 11-4 15,3 9-2-15,-7 4-22 16,1 7-68-16,-7 2 448 16,9 3-794-16,0-1 345 15</inkml:trace>
        </inkml:traceGroup>
        <inkml:traceGroup>
          <inkml:annotationXML>
            <emma:emma xmlns:emma="http://www.w3.org/2003/04/emma" version="1.0">
              <emma:interpretation id="{AA9F90BD-621B-4889-8055-04C5380127BB}" emma:medium="tactile" emma:mode="ink">
                <msink:context xmlns:msink="http://schemas.microsoft.com/ink/2010/main" type="inkWord" rotatedBoundingBox="28593,2606 29098,2580 29138,3377 28633,3403">
                  <msink:destinationLink direction="with" ref="{72BFF56D-3E15-490E-8584-26558943850B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99.6">3966-62 560 0,'-24'-9'240'15,"-9"1"27"-15,3 3-132 0,-9 7-17 16,5 5-30-16,3 6 4 15,11 4-22-15,2 9-2 16,10-1-23-16,10 7-8 16,3-1-14-16,9 5-8 15,6-7-13-15,7 0-8 16,1-11-18-16,3-8-40 16,0-12-14-16,3-9-273 15,1-7 53-15</inkml:trace>
          <inkml:trace contextRef="#ctx0" brushRef="#br0" timeOffset="2155.61">3987-440 733 0,'-1'19'245'0,"-4"5"42"16,3 15-169-16,2 10-58 16,-1 18-1-16,1 4-13 0,-2 8-11 15,5-7-17-15,-1 4-6 16,-1-18-9-16,-1-1-8 16,0-11-8-16,-4-9-26 15,0-16-16-15,-1-11-266 16,2-10 3-16,3-10-94 15</inkml:trace>
          <inkml:trace contextRef="#ctx0" brushRef="#br0" timeOffset="2637.04">4235 2 816 0,'-1'47'244'0,"-6"4"46"16,-4 17-218-16,-2-7-51 16,0 1-27-16,-2-20 97 15,7-25-382-15,5-34 144 16</inkml:trace>
        </inkml:traceGroup>
        <inkml:traceGroup>
          <inkml:annotationXML>
            <emma:emma xmlns:emma="http://www.w3.org/2003/04/emma" version="1.0">
              <emma:interpretation id="{073556D7-E6F6-439D-985B-AF0EED100AD9}" emma:medium="tactile" emma:mode="ink">
                <msink:context xmlns:msink="http://schemas.microsoft.com/ink/2010/main" type="inkWord" rotatedBoundingBox="29155,2604 31147,2504 31189,3343 29197,3443"/>
              </emma:interpretation>
              <emma:one-of disjunction-type="recognition" id="oneOf2">
                <emma:interpretation id="interp2" emma:lang="" emma:confidence="0.5">
                  <emma:literal>'string,</emma:literal>
                </emma:interpretation>
                <emma:interpretation id="interp3" emma:lang="" emma:confidence="0.5">
                  <emma:literal>; trib.</emma:literal>
                </emma:interpretation>
                <emma:interpretation id="interp4" emma:lang="" emma:confidence="0">
                  <emma:literal>; Trib.</emma:literal>
                </emma:interpretation>
                <emma:interpretation id="interp5" emma:lang="" emma:confidence="0">
                  <emma:literal>jerib.</emma:literal>
                </emma:interpretation>
                <emma:interpretation id="interp6" emma:lang="" emma:confidence="0.5">
                  <emma:literal>, string,</emma:literal>
                </emma:interpretation>
              </emma:one-of>
            </emma:emma>
          </inkml:annotationXML>
          <inkml:trace contextRef="#ctx0" brushRef="#br0" timeOffset="2790.6">4286-291 628 0,'-5'29'139'0,"3"0"-71"15,4-9-250-15,4 7-35 16</inkml:trace>
          <inkml:trace contextRef="#ctx0" brushRef="#br0" timeOffset="3185.39">4560-32 858 0,'-5'21'300'0,"3"4"56"0,2 6-192 16,2-1-50-16,1 6 1 15,7 0-30-15,-7-1-13 16,-4-4-36-16,-4 0-6 16,0-11-20-16,-13-7-5 15,-6-12-11-15,-6-12-21 16,3-10-22-16,-6-5-32 15,7-2-19-15,7 5-33 16,6 4 3-16,7 4-252 16,7 9 77-16</inkml:trace>
          <inkml:trace contextRef="#ctx0" brushRef="#br0" timeOffset="3877.71">4717-33 758 0,'8'-15'337'0,"8"-3"16"0,1 2-174 15,9 1-59-15,3 4-40 16,10 3-8-16,-5 2-26 16,11 7-6-16,-3 4-19 15,4 8 3-15,-10 5-1 16,-2 11 8-16,-12 3-5 16,-7 7-8-16,-10 0-5 15,-7 3-5-15,-1-7-18 16,-5-11-27-16,1-14-12 15,-1-18-33-15,5-17-11 0,5-14 1 16,4-3 27-16,5-2 16 16,7 9 31-16,5 5 6 15,-4 16 5-15,7 6-12 16,-3 4-9-16,5 6-9 16,-4 1-1-16,4 1-6 15,-6-3 4-15,7 2-14 16,-9 1 1-16,9-1 4 15,-3 3 15-15,2 4 36 16,-7 3 34-16,0 10 46 16,-7 4 20-16,-5 16 14 15,-8 4-22-15,-2 14-10 16,-6-4-37-16,-4 1-45 16,-4-15-50-16,0-16-316 0,9-33 60 15</inkml:trace>
          <inkml:trace contextRef="#ctx0" brushRef="#br0" timeOffset="3426.72">4801-231 701 0,'4'-5'421'0,"-1"8"-18"15,0 10-129-15,-1 13-95 16,-1 7-67-16,-1 20-19 16,2-1-43-16,-2 18-21 15,0 0-33-15,2 14-52 16,-4-14-35-16,-3-2-72 15,-3-21-290-15,5-13 47 16</inkml:trace>
          <inkml:trace contextRef="#ctx0" brushRef="#br0" timeOffset="4010.47">5533-405 756 0,'-2'2'338'16,"1"8"-6"-16,-2 3-183 0,3 4-87 16,3 3-66-16,3 1-321 15,10-5 89-15</inkml:trace>
          <inkml:trace contextRef="#ctx0" brushRef="#br0" timeOffset="4437.37">5943-416 704 0,'-19'-11'203'0,"-5"-6"50"16,9 4-183-16,0-4-7 15,9 4-8-15,1 3 16 16,0 2-2-16,5 6 8 16,0 9-19-16,2 15 7 0,-2 8-12 15,3 21 4-15,-8 8-17 16,2 20-5-16,-4-2-13 16,-1 8-4-16,-5-13-11 15,4-2 0-15,-3-25-6 16,3-11-2-16,4-18 3 15,5-12-1-15,5-14-5 16,7-10 4-16,10 2-1 16,12-4-1-16,5 4 0 0,8 0 1 15,0 7 5-15,1-1 24 16,-10 8 7-16,-4 2 36 16,-15 7 13-16,-11 8 7 15,-14 5-18-15,-19 11-7 16,-10 2-40-16,-14 4-42 15,-1-6-47-15,-4 1-81 16,12-9-45-16,6-3-292 16,15-4 36-16</inkml:trace>
          <inkml:trace contextRef="#ctx0" brushRef="#br0" timeOffset="4588.38">6297 178 1067 0,'-20'24'367'0,"-5"-3"33"16,-8 5-246-16,7-5-143 16,-3-5-88-16,6-8-8 15,14-25-315-15,4-13 15 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-14 295 826 0,'-2'-2'194'0,"2"2"66"0,2 7-226 16,0-2-5-16,2-5 15 15,3 1 2-15,-2 1 16 16,5-12-6-16,-1 5-1 0,6 5-9 16,1-3 0-16,5 3-9 15,-1 2-2-15,4 1-19 16,-3-1 0-16,7 1-16 15,-4-5 10-15,7 1-6 16,-2-4 10-16,3-7-12 16,2-2 12-16,1-4-11 15,-1 3 10-15,0 1-13 16,3 9 12-16,2 8-9 16,-5 5 6-16,5 5-12 15,0-1 8-15,-4-8-8 16,0 0 9-16,5-8-9 15,-3-4 9-15,10 0-2 16,0 7 12-16,4-6-8 16,-6 4 8-16,5-4-7 0,-6 4 2 15,7-2-8-15,-4 5 4 16,8 0-7-16,-5 4 9 16,8-4-12-16,-7-4 7 15,7 1-8-15,-6-3 7 16,11-6-10-16,-4 1 14 15,4-2-9-15,-6 0 8 0,7 0-10 16,-7 6 8-16,3 3-1 16,-5 2 11-16,9 4-7 15,-9 1 12-15,8 0-1 16,-6-1 0-16,8-6-12 16,-9 3 12-16,11-7-11 15,-7-2-2-15,5 2-8 16,-5 3 8-16,8-3-12 15,-8 3 9-15,10 3-4 16,-7 1 4-16,10 2-2 16,-8 1 6-16,8 5-8 15,-10-1 5-15,7-3-7 16,-8-1 9-16,4-2-9 16,-3-5 10-16,10-1-8 0,-8 1 8 15,13-2-6-15,-8 1 10 16,8 4-6-16,-9 2 7 15,8 0-7-15,-14 3 2 16,11 4-7-16,-9-6 4 16,10 1-6-16,-5 1 10 15,11-1-11-15,-11-4 12 16,12 4-13-16,-10-2 13 0,9-2-11 16,-12 1 12-16,16 1-15 15,-12-2 12-15,16 0-11 16,-13 4 6-16,13-2-7 15,-7 2 12-15,7 1-9 16,-11-1 7-16,14-2-6 16,-11 3 5-16,13-3-9 15,-8-5 10-15,10 3-6 16,-13-3 4-16,9 1-5 16,-14 0 9-16,9 4-15 15,-9 0 15-15,13 4-12 16,-13-1 10-16,13 3-10 15,-12-2 10-15,11 0-9 16,-14-2 10-16,15-4-9 16,-7-1 8-16,8-2-4 15,-12 0 1-15,12 2-5 0,-11-2 9 16,5 4-8-16,-16-1 5 16,11 4-6-16,-9 1 8 15,2 0-8-15,-7 0 6 16,12-1-4-16,-12 1 6 15,7-4-5-15,-6-1 4 16,4 2-4-16,-12-3 4 0,10 0-5 16,-12 3 5-16,5 0-7 15,-8-4 8-15,9 4-10 16,-12-3 10-16,1-2-9 16,-6-1 8-16,7-1-9 15,-11 2 15-15,8-3-15 16,-9 2 14-16,-2 1-10 15,-10-2 9-15,-1 4-13 16,-8 2 13-16,0 1-11 16,-6 0 9-16,1 1-12 15,-8 1 11-15,-2-1-10 16,-4-1 13-16,-2 2-10 16,-3-2 10-16,-5 0-10 15,-2 2 13-15,-3-2-16 0,0 1 8 16,-5-1-3-16,2 2 7 15,-7 0-12-15,2-2 11 16,-6-2-9-16,1 4 7 16,-8-4-8-16,1 2 11 15,-6 2-10-15,5-1 10 16,-6 2-9-16,5 2 6 16,-5 0-11-16,4 0 11 15,-6-2-7-15,3-1 6 0,-6-5-6 16,6-1 9-16,-5 1-11 15,5-2 9-15,-8 4-10 16,5-1 9-16,-8 5-11 16,3 1 12-16,-9 0-15 15,8 1 17-15,-6 0-11 16,2-3 13-16,-3-1-13 16,5 3 13-16,-10-4-11 15,5 1 8-15,0 1-9 16,3-1 11-16,-5-1-10 15,8-1 6-15,-9 1-5 16,6-2 5-16,-6 2-7 16,6 2 7-16,-13 1-9 15,8 4 9-15,-9-1-7 0,5 2 9 16,-8 0-8-16,10-1 12 16,-6-2-12-16,9-1 7 15,-11-4-5-15,10-1 8 16,-7 2-14-16,7-1 12 15,-10-1-4-15,9-1 3 16,-9 2-6-16,9-1 9 0,-12 1-11 16,12 1 7-16,-9 2-9 15,7 1 11-15,-11 1-6 16,6-2 10-16,-9-2-11 16,2 1 9-16,-7-4-10 15,7-1 8-15,-7 2-12 16,9-1 16-16,-8-1-13 15,10 3 10-15,-15-2-11 16,6-3 12-16,-9 4-12 16,6-3 12-16,-16 1-13 15,20 2 11-15,-11-3-8 16,9-2 9-16,-13 3-9 16,11-2 10-16,-9-3-7 15,10 3 8-15,-10 0-11 16,12 0 9-16,-4-3-8 15,10 3 7-15,-7-3-12 0,7 0 14 16,-9-2-13-16,7 5 11 16,-10-3-10-16,9 5 9 15,-7 0-7-15,9 1 8 16,-4 0-8-16,8 1 9 16,-10-1-10-16,8 2 9 15,-4-2-6-15,6 1 5 16,-7-2-10-16,13 1 14 0,-7 0-14 15,7-1 13-15,-6 1-11 16,10 2 13-16,-7 0-13 16,6 0 11-16,-7 2-14 15,7 0 13-15,-4-1-9 16,5 3 10-16,-4-1-10 16,10 0 10-16,-11 0-11 15,13 1 9-15,-9 0-9 16,9 3 9-16,-8-2-10 15,9-2 9-15,-11 0-9 16,8-3 9-16,-6 0-8 16,6 2 9-16,-8-2-9 15,5 2 13-15,-5-1-11 16,6 2 6-16,-3-1-2 0,10 1 4 16,-8 2-9-16,5-5 9 15,-12 2-9-15,7-2 8 16,-8 0-8-16,9 1 5 15,-4 6-7-15,8-2 9 16,-10 1-7-16,9 2 9 16,-7-1-8-16,6-1 8 15,-6-1-8-15,11 2 6 16,-10-1-7-16,8-4 9 0,0-1-9 16,14 3 9-16,-4-1-7 15,14 2 7-15,4 3-11 16,7 0 10-16,6 0-56 15,9-5-35-15,17 5-349 16,6-12 57-16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8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25 4042 459 0,'-5'3'115'0,"0"-1"48"16,2 1-98-16,0-1 9 15,-1-1 21-15,3-2 12 16,-1-1 1-16,2 0-18 15,0 2-21-15,0 0-11 16,0 0-8-16,0 4-7 16,0-1-1-16,-3-1-2 15,1 2 0-15,1 5-2 16,-3-6 2-16,3 0-7 16,-1 0 1-16,2-1-14 15,0-2-1-15,0 1-12 16,2 1 5-16,-1-2-14 15,3 3 6-15,-1 1-5 16,3-3 7-16,-1 4-9 0,2-2 11 16,-1-1-8-16,1-2 7 15,-2-2-7-15,-1 1 15 16,1-3-8-16,2 1 10 16,-1-2-8-16,2 2 8 15,-1 0-18-15,-1 1 11 16,1 2-10-16,-1 2 10 0,1-1-2 15,1 1 9-15,2 0-12 16,-4-4 12-16,5-3-11 16,-2 0-2-16,4-1-6 15,-2-2 6-15,2 1-8 16,-3 4 7-16,3-2-6 16,-2 2 11-16,0 3-9 15,2-2 4-15,2 2-4 16,-4-1 6-16,2 1-9 15,0-2 7-15,-3-1-6 16,0 0 6-16,3-1-5 16,1 3 8-16,-1 1-8 15,-1 0 7-15,-1 1-7 16,-5 3 6-16,4-1-10 16,3 0 12-16,2 4-9 15,-4-4 9-15,5-3-10 0,-6 0 7 16,1 0-8-16,2-2 8 15,2 1-10-15,-4 2 12 16,4-1-6-16,-2-1 5 16,1 1-7-16,-1 3 6 15,5-3-9-15,-2 0 7 16,4-2-6-16,-5 1 12 0,2-3-11 16,1 6 9-16,2-5-8 15,-4 1 7-15,2-1-9 16,1 0 9-16,2-4-8 15,-3 5 9-15,6-1-10 16,-1 2 7-16,2-3-4 16,-3 3 7-16,7-4-9 15,-3 3 6-15,7-1-5 16,-1 0 6-16,4 1-10 16,-5-1 11-16,3 0-7 15,-7-4 7-15,3-1-11 16,-6-2 13-16,5 1-10 15,-1-3 7-15,4 3-9 16,-3-1 12-16,5 0-11 16,-4 0 7-16,0-1-6 0,-4 0 9 15,4-1-11-15,-3-1 12 16,6 0-11-16,-4 2 7 16,6-5-6-16,-2 1 6 15,-1-1-7-15,-2 1 9 16,2-4-8-16,-4 6 11 15,-1-7-9-15,-3 4 9 16,2-2-12-16,-1 5 11 0,-1-4-13 16,0 0 13-16,2-2-11 15,-1 1 13-15,-3-3-12 16,3 1 9-16,-3 3-12 16,1 2 10-16,1-1-7 15,-6 4 10-15,3-2-11 16,-1-2 12-16,3-4-11 15,-6 4 8-15,8-5-11 16,-4 1 11-16,5-1-8 16,-4 3 11-16,9-6-13 15,-6 5 11-15,7-2-8 16,-1-2 7-16,-4-1-13 16,1 2 15-16,1 0-10 0,-4-4 6 15,0 3-7-15,0-3 13 16,1-5-15-16,-4 2 14 15,0 0-8-15,-5 0 5 16,3-2-10-16,-2 5 12 16,0-3-10-16,-1 4 9 15,4-5-7-15,-1 5 12 16,-1-4-10-16,-1 3 5 0,3-3-6 16,-6 3 6-16,4-3-8 15,-1 4 6-15,0-2-3 16,-3 3 4-16,1-2-10 15,-5 5 8-15,1-5-3 16,-1 5 5-16,2-1-9 16,-2 1 12-16,4-3-9 15,3 3 3-15,-4-5-3 16,1 0 8-16,4-2-12 16,-4 1 11-16,0-4-8 15,1 7 5-15,0-7-7 16,-5 3 3-16,4-1-4 15,-5 2 12-15,6-4-10 16,-3 0 10-16,5-5-4 16,-2 4 6-16,3-2-13 15,-4 3 12-15,1-2-12 0,-6 4 10 16,3 2-11-16,-2-2 11 16,2-2-8-16,0 2 5 15,3-1-4-15,1 1 6 16,-1-3-9-16,-2 4 9 15,3-4-5-15,-3 2 6 16,-1-5-7-16,0 9 4 0,2-7-7 16,-5 6 6-16,1-2-6 15,-1 4 10-15,1-6-7 16,-3 6 10-16,2-3-11 16,1 4 7-16,1-6-10 15,-4 8 10-15,3-7-8 16,0 1 8-16,2 0-8 15,-3 2 7-15,3-4-9 16,-3 5 6-16,1 1-2 16,-3-2 5-16,4 2-3 15,-6 6 5-15,5-8-6 16,1 5 5-16,1-2-5 16,-3 2 3-16,3-5-5 15,-4 7 7-15,1-2-9 16,0 3 11-16,3-2-9 0,-7 2 9 15,2-1-10-15,0-2 9 16,0-2-13-16,-3 4 15 16,7-4-12-16,-3 2 9 15,1-2-9-15,2 0 10 16,1-4-11-16,-2 6 7 16,3-5-4-16,-1 1 9 15,2 4-10-15,1 7 6 0,-1-7-4 16,-1 5 4-16,1-1-8 15,-5-2 9-15,1-4-4 16,-1 7 7-16,3-5-7 16,-2 0 6-16,5-2-7 15,1 4 3-15,2-6-7 16,1 4 8-16,2 0-5 16,-4 3 9-16,2-1-6 15,-3 3 3-15,3-1-6 16,-6 1 6-16,6 1-10 15,-2 3 12-15,3-3-9 16,-2 0 8-16,6 4-8 16,-4 0 6-16,3-2-10 15,-3 1 13-15,5 1-10 16,-3 1 8-16,3 0-4 0,-2 1 9 16,-1 2-16-16,0 4 10 15,-2-3-7-15,-5 1 9 16,3 6-12-16,2-1 11 15,-6 0-6-15,-2 5 6 16,8 2-10-16,-5-3 14 16,0 0-10-16,2 1 7 15,3 1-3-15,-3-3 4 0,-2 1-8 16,4 0 11-16,-1 5-14 16,-2-3 9-16,0 2-8 15,0-1 8-15,-1 2-14 16,-2-2 18-16,4 1-14 15,-1 2 11-15,2-1-9 16,-1 0 13-16,3 2-10 16,-2-3 10-16,2 2-11 15,-4-1 7-15,2 3-11 16,-3 1 7-16,2 3-8 16,-3-3 12-16,3 6-8 15,3-1 9-15,-5 2-8 16,-3-2 12-16,3-1-9 15,0 5 5-15,-1-5-7 0,-2 0 12 16,2 0-12-16,1-2 11 16,-2-2-8-16,-4 0 6 15,6 2-5-15,-1 2 7 16,1 3-7-16,-3-4 9 16,3 0-9-16,-3 4 7 15,4-4-11-15,-6 0 5 16,3 0-7-16,-2 2 11 0,1 0-12 15,-5 2 10-15,2 4-5 16,-4-5 3-16,2 6-7 16,-3-4 8-16,0 2-8 15,0-4 9-15,1 5-7 16,-1-4 8-16,5 6-8 16,-4-5 9-16,3 3-13 15,-1-1 12-15,0 8-11 16,-3-5 10-16,-1 6-9 15,0-4 14-15,-1 4-4 16,-1-6 11-16,2 3-7 16,1-3 10-16,2-2-13 15,1-4 0-15,5 8-8 16,0-4 5-16,1-1-9 0,-1 4 10 16,2 6-8-16,-5-6 6 15,1 4-6-15,-3-2 5 16,-1 4-6-16,-1-4 11 15,1 3-12-15,-1-3 8 16,1 5-4-16,-1-1 3 16,1 3-8-16,-1-6 10 15,1 9-5-15,-1-5 4 0,4 5-7 16,0-3 10-16,1 1-7 16,0-6 3-16,1 3-7 15,-4-1 12-15,6 2-12 16,-6-2 6-16,-1 9-3 15,1-6 8-15,2 4-11 16,-2-4 8-16,3 6-6 16,4-6 6-16,-4 1-5 15,1-3 8-15,2 3-7 16,-2-7 10-16,2 4-9 16,1-2 6-16,1 1-10 15,-5-6 10-15,6 4-13 16,-6-4 12-16,3 6-13 15,-2-4 12-15,1 5-9 0,-2-1 12 16,5 1-12-16,-1-5 11 16,3 5-9-16,-4-6 7 15,3 2-8-15,-3-4 9 16,2 3-8-16,-3-1 7 16,5 4-8-16,-3-6 7 15,3 7-10-15,0-4 10 16,3 0-6-16,-2 2 9 0,5 2-9 15,-1-6 10-15,1 2-9 16,-4 2 4-16,7-5-7 16,-2-2 8-16,2 4-11 15,-1-7 11-15,5 3-7 16,-5-3 6-16,2 4-7 16,-2-4 14-16,1 2-12 15,1-6 9-15,4 6-8 16,-1-7 9-16,3 7-10 15,-1-3 10-15,1 1-7 16,-8-4 5-16,3 6-9 16,-3-7 6-16,8 1-10 15,-3-1 11-15,6-2-8 16,-1-1 9-16,4-3-6 0,-1 1 9 16,0-1-14-16,-3 0 11 15,4 0-7-15,-6 1 7 16,0 2-7-16,0 2 10 15,5-2-9-15,-5-4 7 16,4 4-8-16,-4-1 8 16,1-6-9-16,-2 1 9 15,6-3-9-15,-7 1 9 0,9 0-10 16,-2 3 8-16,6-1-8 16,-6 3 8-16,10 1-7 15,-9-3 9-15,2 0-9 16,-4 7 8-16,4-7-8 15,-10 0 8-15,6 0-9 16,-1 2 8-16,2-7-5 16,-7 8 7-16,6-3-9 15,-8-4 10-15,8-1-9 16,-3 5 6-16,4-3-6 16,-1 1 7-16,4 7-9 15,-5-3 8-15,-1-2-7 16,-7-1 10-16,2-1-11 15,-10-6 10-15,2 2-10 16,-2-2 6-16,-2 0-25 0,-6-2-7 16,2 5-70-16,-6 1-25 15,-2-1 498-15,-1 2-799 16,11 0 422-16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9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-3 0 266 0,'2'11'112'16,"0"1"17"-16,-6 4-49 15,9 0-22-15,0 10 8 16,0-1-20-16,3 10 12 15,-5-1-20-15,-1 10 19 0,1 1-13 16,-4 11 11-16,-1-4-25 16,7 14 15-16,-4-3-20 15,3 9 8-15,-1-7-13 16,2 9 9-16,-4-14-15 16,3 8 7-16,-4-9-14 15,4 10 9-15,-4-4-14 16,0 15 6-16,2-6-10 0,-4 14 11 15,-2-7-14-15,5 3 11 16,-1-9-8-16,5 6 8 16,0-13-11-16,5 10 11 15,-7-10-10-15,3 8 8 16,-6-7-9-16,0 8 10 16,-3-12-8-16,3 12 7 15,-3-9-7-15,1 8 9 16,4-13-9-16,0 8 7 15,-2-12-7-15,1 4 13 16,4-13-10-16,-5 7 12 16,3-10-8-16,-1 7 10 15,-4-9-16-15,1 7 10 16,1-5-11-16,-2 5 11 0,2-7-10 16,0 6 11-16,0-11-12 15,2 7 13-15,-1-11-11 16,1 6 10-16,-4-1-8 15,2 4 9-15,-3-3-12 16,-3 7 9-16,2-7-12 16,1-1 9-16,-2-6-10 15,4 3 9-15,1-8-9 0,-2 5 12 16,-1-8-8-16,3 4 11 16,-2 0-7-16,2 3 12 15,2-3-14-15,-1 8 13 16,-1-4-12-16,0 3 10 15,-1-6-14-15,-4 0 12 16,6-2-12-16,-2-4 12 16,-2-7-8-16,6 2 13 15,-2-5-12-15,-2-1 13 16,2 0-14-16,3 6 9 16,-1-4-11-16,-5 5 10 15,2-3-9-15,-1 0 10 16,-3-6-8-16,3 2 9 15,-1-4-7-15,4-1 5 16,-2-2-9-16,3-1 8 0,-5-1-10 16,2 1-11-16,0-6-20 15,-3-1-118-15,2 2-155 16,2 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9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1844-4711 279 0,'-1'-4'66'0,"-3"-1"30"16,8 4-86-16,-4 1 7 15,6 3-4-15,-4 4 32 16,3 4-4-16,-5 5 27 16,1-1-4-16,-4 6 20 15,5 0-26-15,-4 8 6 0,5 2-29 16,4 9 1-16,1-1-26 16,-2 10 7-16,2-8-17 15,5 7 12-15,-5-2-6 16,4 6 14-16,-2-4-7 15,1 9 17-15,-8-3-10 16,2 2 12-16,-2-9-12 16,1 8 4-16,0-7-13 15,3 7 8-15,-1-3-16 0,-1 8 5 16,-3-10-10-16,3 11 9 16,-4-5-11-16,3 5 8 15,-3-4-5-15,2 10 7 16,-1-12-9-16,1 8 11 15,-4-11-10-15,2 9 7 16,1-9-6-16,1 7 8 16,-1-9-11-16,4 10 12 15,-1-5-10-15,3 7 11 16,-3-2-8-16,3 3 11 16,-1-9-11-16,-2 6 9 15,-2-7-9-15,0 4 7 16,0-7-9-16,1 7 9 0,-1-7-11 15,2 2 9-15,0-5-8 16,3 3 11-16,-3-2-8 16,3 5 11-16,0-4-12 15,0-1 13-15,0-5-15 16,2 4 9-16,-4-8-10 16,1 1 8-16,-2-1-10 15,1 3 10-15,-3-6-10 16,2 6 10-16,-2-6-7 0,2 4 7 15,0-2-9-15,0 7 12 16,0-4-13-16,1 9 11 16,-2-8-9-16,-1 5 8 15,-2-8-10-15,1 11 11 16,0-11-10-16,-1 5 7 16,1-5-7-16,-4 3 7 15,1-13-8-15,-3 0 9 16,0-6-16-16,-3-3-254 15,2-12 81-15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08.01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AA5AB49-970E-461F-9D14-223E54BD6208}" emma:medium="tactile" emma:mode="ink">
          <msink:context xmlns:msink="http://schemas.microsoft.com/ink/2010/main" type="inkDrawing" rotatedBoundingBox="22269,5025 30333,2802 31664,7633 23600,9855" semanticType="callout" shapeName="Other">
            <msink:sourceLink direction="with" ref="{E2BD6EF5-3D62-43DC-A976-855454A56127}"/>
          </msink:context>
        </emma:interpretation>
      </emma:emma>
    </inkml:annotationXML>
    <inkml:trace contextRef="#ctx0" brushRef="#br0">25 4042 459 0,'-5'3'115'0,"0"-1"48"16,2 1-98-16,0-1 9 15,-1-1 21-15,3-2 12 16,-1-1 1-16,2 0-18 15,0 2-21-15,0 0-11 16,0 0-8-16,0 4-7 16,0-1-1-16,-3-1-2 15,1 2 0-15,1 5-2 16,-3-6 2-16,3 0-7 16,-1 0 1-16,2-1-14 15,0-2-1-15,0 1-12 16,2 1 5-16,-1-2-14 15,3 3 6-15,-1 1-5 16,3-3 7-16,-1 4-9 0,2-2 11 16,-1-1-8-16,1-2 7 15,-2-2-7-15,-1 1 15 16,1-3-8-16,2 1 10 16,-1-2-8-16,2 2 8 15,-1 0-18-15,-1 1 11 16,1 2-10-16,-1 2 10 0,1-1-2 15,1 1 9-15,2 0-12 16,-4-4 12-16,5-3-11 16,-2 0-2-16,4-1-6 15,-2-2 6-15,2 1-8 16,-3 4 7-16,3-2-6 16,-2 2 11-16,0 3-9 15,2-2 4-15,2 2-4 16,-4-1 6-16,2 1-9 15,0-2 7-15,-3-1-6 16,0 0 6-16,3-1-5 16,1 3 8-16,-1 1-8 15,-1 0 7-15,-1 1-7 16,-5 3 6-16,4-1-10 16,3 0 12-16,2 4-9 15,-4-4 9-15,5-3-10 0,-6 0 7 16,1 0-8-16,2-2 8 15,2 1-10-15,-4 2 12 16,4-1-6-16,-2-1 5 16,1 1-7-16,-1 3 6 15,5-3-9-15,-2 0 7 16,4-2-6-16,-5 1 12 0,2-3-11 16,1 6 9-16,2-5-8 15,-4 1 7-15,2-1-9 16,1 0 9-16,2-4-8 15,-3 5 9-15,6-1-10 16,-1 2 7-16,2-3-4 16,-3 3 7-16,7-4-9 15,-3 3 6-15,7-1-5 16,-1 0 6-16,4 1-10 16,-5-1 11-16,3 0-7 15,-7-4 7-15,3-1-11 16,-6-2 13-16,5 1-10 15,-1-3 7-15,4 3-9 16,-3-1 12-16,5 0-11 16,-4 0 7-16,0-1-6 0,-4 0 9 15,4-1-11-15,-3-1 12 16,6 0-11-16,-4 2 7 16,6-5-6-16,-2 1 6 15,-1-1-7-15,-2 1 9 16,2-4-8-16,-4 6 11 15,-1-7-9-15,-3 4 9 16,2-2-12-16,-1 5 11 0,-1-4-13 16,0 0 13-16,2-2-11 15,-1 1 13-15,-3-3-12 16,3 1 9-16,-3 3-12 16,1 2 10-16,1-1-7 15,-6 4 10-15,3-2-11 16,-1-2 12-16,3-4-11 15,-6 4 8-15,8-5-11 16,-4 1 11-16,5-1-8 16,-4 3 11-16,9-6-13 15,-6 5 11-15,7-2-8 16,-1-2 7-16,-4-1-13 16,1 2 15-16,1 0-10 0,-4-4 6 15,0 3-7-15,0-3 13 16,1-5-15-16,-4 2 14 15,0 0-8-15,-5 0 5 16,3-2-10-16,-2 5 12 16,0-3-10-16,-1 4 9 15,4-5-7-15,-1 5 12 16,-1-4-10-16,-1 3 5 0,3-3-6 16,-6 3 6-16,4-3-8 15,-1 4 6-15,0-2-3 16,-3 3 4-16,1-2-10 15,-5 5 8-15,1-5-3 16,-1 5 5-16,2-1-9 16,-2 1 12-16,4-3-9 15,3 3 3-15,-4-5-3 16,1 0 8-16,4-2-12 16,-4 1 11-16,0-4-8 15,1 7 5-15,0-7-7 16,-5 3 3-16,4-1-4 15,-5 2 12-15,6-4-10 16,-3 0 10-16,5-5-4 16,-2 4 6-16,3-2-13 15,-4 3 12-15,1-2-12 0,-6 4 10 16,3 2-11-16,-2-2 11 16,2-2-8-16,0 2 5 15,3-1-4-15,1 1 6 16,-1-3-9-16,-2 4 9 15,3-4-5-15,-3 2 6 16,-1-5-7-16,0 9 4 0,2-7-7 16,-5 6 6-16,1-2-6 15,-1 4 10-15,1-6-7 16,-3 6 10-16,2-3-11 16,1 4 7-16,1-6-10 15,-4 8 10-15,3-7-8 16,0 1 8-16,2 0-8 15,-3 2 7-15,3-4-9 16,-3 5 6-16,1 1-2 16,-3-2 5-16,4 2-3 15,-6 6 5-15,5-8-6 16,1 5 5-16,1-2-5 16,-3 2 3-16,3-5-5 15,-4 7 7-15,1-2-9 16,0 3 11-16,3-2-9 0,-7 2 9 15,2-1-10-15,0-2 9 16,0-2-13-16,-3 4 15 16,7-4-12-16,-3 2 9 15,1-2-9-15,2 0 10 16,1-4-11-16,-2 6 7 16,3-5-4-16,-1 1 9 15,2 4-10-15,1 7 6 0,-1-7-4 16,-1 5 4-16,1-1-8 15,-5-2 9-15,1-4-4 16,-1 7 7-16,3-5-7 16,-2 0 6-16,5-2-7 15,1 4 3-15,2-6-7 16,1 4 8-16,2 0-5 16,-4 3 9-16,2-1-6 15,-3 3 3-15,3-1-6 16,-6 1 6-16,6 1-10 15,-2 3 12-15,3-3-9 16,-2 0 8-16,6 4-8 16,-4 0 6-16,3-2-10 15,-3 1 13-15,5 1-10 16,-3 1 8-16,3 0-4 0,-2 1 9 16,-1 2-16-16,0 4 10 15,-2-3-7-15,-5 1 9 16,3 6-12-16,2-1 11 15,-6 0-6-15,-2 5 6 16,8 2-10-16,-5-3 14 16,0 0-10-16,2 1 7 15,3 1-3-15,-3-3 4 0,-2 1-8 16,4 0 11-16,-1 5-14 16,-2-3 9-16,0 2-8 15,0-1 8-15,-1 2-14 16,-2-2 18-16,4 1-14 15,-1 2 11-15,2-1-9 16,-1 0 13-16,3 2-10 16,-2-3 10-16,2 2-11 15,-4-1 7-15,2 3-11 16,-3 1 7-16,2 3-8 16,-3-3 12-16,3 6-8 15,3-1 9-15,-5 2-8 16,-3-2 12-16,3-1-9 15,0 5 5-15,-1-5-7 0,-2 0 12 16,2 0-12-16,1-2 11 16,-2-2-8-16,-4 0 6 15,6 2-5-15,-1 2 7 16,1 3-7-16,-3-4 9 16,3 0-9-16,-3 4 7 15,4-4-11-15,-6 0 5 16,3 0-7-16,-2 2 11 0,1 0-12 15,-5 2 10-15,2 4-5 16,-4-5 3-16,2 6-7 16,-3-4 8-16,0 2-8 15,0-4 9-15,1 5-7 16,-1-4 8-16,5 6-8 16,-4-5 9-16,3 3-13 15,-1-1 12-15,0 8-11 16,-3-5 10-16,-1 6-9 15,0-4 14-15,-1 4-4 16,-1-6 11-16,2 3-7 16,1-3 10-16,2-2-13 15,1-4 0-15,5 8-8 16,0-4 5-16,1-1-9 0,-1 4 10 16,2 6-8-16,-5-6 6 15,1 4-6-15,-3-2 5 16,-1 4-6-16,-1-4 11 15,1 3-12-15,-1-3 8 16,1 5-4-16,-1-1 3 16,1 3-8-16,-1-6 10 15,1 9-5-15,-1-5 4 0,4 5-7 16,0-3 10-16,1 1-7 16,0-6 3-16,1 3-7 15,-4-1 12-15,6 2-12 16,-6-2 6-16,-1 9-3 15,1-6 8-15,2 4-11 16,-2-4 8-16,3 6-6 16,4-6 6-16,-4 1-5 15,1-3 8-15,2 3-7 16,-2-7 10-16,2 4-9 16,1-2 6-16,1 1-10 15,-5-6 10-15,6 4-13 16,-6-4 12-16,3 6-13 15,-2-4 12-15,1 5-9 0,-2-1 12 16,5 1-12-16,-1-5 11 16,3 5-9-16,-4-6 7 15,3 2-8-15,-3-4 9 16,2 3-8-16,-3-1 7 16,5 4-8-16,-3-6 7 15,3 7-10-15,0-4 10 16,3 0-6-16,-2 2 9 0,5 2-9 15,-1-6 10-15,1 2-9 16,-4 2 4-16,7-5-7 16,-2-2 8-16,2 4-11 15,-1-7 11-15,5 3-7 16,-5-3 6-16,2 4-7 16,-2-4 14-16,1 2-12 15,1-6 9-15,4 6-8 16,-1-7 9-16,3 7-10 15,-1-3 10-15,1 1-7 16,-8-4 5-16,3 6-9 16,-3-7 6-16,8 1-10 15,-3-1 11-15,6-2-8 16,-1-1 9-16,4-3-6 0,-1 1 9 16,0-1-14-16,-3 0 11 15,4 0-7-15,-6 1 7 16,0 2-7-16,0 2 10 15,5-2-9-15,-5-4 7 16,4 4-8-16,-4-1 8 16,1-6-9-16,-2 1 9 15,6-3-9-15,-7 1 9 0,9 0-10 16,-2 3 8-16,6-1-8 16,-6 3 8-16,10 1-7 15,-9-3 9-15,2 0-9 16,-4 7 8-16,4-7-8 15,-10 0 8-15,6 0-9 16,-1 2 8-16,2-7-5 16,-7 8 7-16,6-3-9 15,-8-4 10-15,8-1-9 16,-3 5 6-16,4-3-6 16,-1 1 7-16,4 7-9 15,-5-3 8-15,-1-2-7 16,-7-1 10-16,2-1-11 15,-10-6 10-15,2 2-10 16,-2-2 6-16,-2 0-25 0,-6-2-7 16,2 5-70-16,-6 1-25 15,-2-1 498-15,-1 2-799 16,11 0 422-16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-1 0 423 0,'3'4'110'0,"2"1"41"16,-4-1-118-16,3 5 6 16,-6 0 2-16,2 4 17 15,-3 3 2-15,3 7 10 16,-2-3-6-16,4 7-1 16,1 2-18-16,5 10-6 15,0 2-12-15,0 16-1 16,1-2-6-16,0 15 1 15,-5-4-3-15,-3 14-2 16,1-12-6-16,-4 18-3 16,2-17-2-16,3 14-1 15,-4-7-3-15,2 9 2 16,-2-16-1-16,-1 17 0 16,2-11-1-16,5 9 4 15,-5-9-3-15,-3 9 0 0,3-9 0 16,-7 4 1-16,-1-9-3 15,3 8 1-15,9-7 1 16,-11 2 4-16,7-6-2 16,7 7 0-16,-4-5 1 15,-3 7-1-15,-2-6-5 16,1 6 2-16,-8-10 1 0,1 6 0 16,2-12-1-16,-1 6 0 15,2-11-3-15,2 12 4 16,-2-12-4-16,4 10 3 15,1-8-1-15,-3 6 1 16,3-11 0-16,1 5 0 16,-1-14 0-16,3 4 0 15,1-11-1-15,0-2-1 16,-2-8 1-16,1-3-15 16,-4-7-100-16,-4 0-167 15,-6-11 9-15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9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2931-1927 384 0,'5'-3'122'16,"1"5"24"-16,-1 3-65 16,3 3-27-16,-3 8 32 15,2 12-2-15,2 14 19 16,-1 5-27-16,2 18 2 0,0 1-33 16,0 12 3-16,-1-3-29 15,4 4 10-15,-3-14-19 16,3 10 8-16,-3-12-16 15,-2 5 10-15,0-8-16 16,-1 7 7-16,-1-14-7 16,2 1 2-16,-8-16-21 15,0-3-254-15,2-11 73 0</inkml:trace>
  <inkml:trace contextRef="#ctx0" brushRef="#br0" timeOffset="1">3990-1383 697 0,'0'8'205'16,"0"10"52"-16,0 16-162 15,-3 5-50-15,4 24 15 16,1 7-19-16,-4 12-3 16,-1-5-24-16,5 5 2 15,-4-15-15-15,2-7 4 16,0-20-9-16,-1-10 63 16,4-17-356-16,-3-25 135 15</inkml:trace>
  <inkml:trace contextRef="#ctx0" brushRef="#br0" timeOffset="2">3836-439 441 0,'-5'-2'230'16,"-1"4"19"-16,1 1-115 15,0-8-9-15,0-1-50 16,0 4-11-16,0-4-39 16,0-3 3-16,2 6-16 0,2-2 12 15,1-3-10-15,3-1 13 16,-2-1-7-16,3-2 10 16,2 3-10-16,1 1 11 15,-2-1-10-15,3 0 9 16,0-1-14-16,1-1 7 15,3 4-15-15,4 2 4 16,-5 2-11-16,4 3 6 16,-4 2-9-16,2-1 10 15,-1 7-7-15,1 4 6 16,-5 1-9-16,-7 8 10 16,-4-3-10-16,-5 1 9 15,-5-4-9-15,-3 1 13 16,-2-8-14-16,2 2 10 0,1-4-10 15,-1 2 11-15,9-3-11 16,7 2 8-16,0-2-9 16,10 6 10-16,6 4-14 15,7 1 14-15,1 5-7 16,11 3 9-16,-5-1-12 16,0 3 24-16,-11-3-4 15,-3 7 21-15,-11-2-9 16,-11 4 9-16,-7-4-19 0,-7 1 0 15,-4-11-19-15,-12-7 13 16,7-9-27-16,-5-12-37 16,3-6-37-16,2-2-289 15,11 0 38-15</inkml:trace>
  <inkml:trace contextRef="#ctx0" brushRef="#br0" timeOffset="3">4473-254 433 0,'-13'-17'230'0,"0"0"-6"16,2-3-72-16,8 4-81 16,1 1-22-16,6-1 18 15,0 5-22-15,9-1 10 16,-1 1-23-16,2 0 14 16,-1 7-16-16,10-4 11 15,-4 7-21-15,3 1 5 16,-3 1-17-16,7 6 9 15,-10 6-18-15,0 6 11 16,-6 2-9-16,-5 12 20 0,-12-4-8 16,-4 5 10-16,-8-5-10 15,-4 2 12-15,0-7-18 16,-9-4 6-16,3-10-9 16,-4-9 9-16,6-7-15 15,-3-9 8-15,16-4-8 16,1-6 7-16,10-1-12 0,4-6 12 15,4 3-9-15,5-9 7 16,4 8-9-16,3-3 12 16,-4 9-9-16,8 0 9 15,-5 12-5-15,0 4 8 16,2 3-6-16,5 10 7 16,-4 5-12-16,5 3 7 15,-1 5-8-15,10 1 6 16,-4-3 2-16,8-3 25 15,-1-8-4-15,4-5 18 16,-7-8-4-16,1-8-2 16,-7-5-20-16,1-8 5 15,-7 1-22-15,2-4 6 16,-7 6-4-16,0 0-17 16,-8 5-27-16,2-1-34 15,-8 9-31-15,-2 4-288 0,-4 1 66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0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7 75 539 0,'-3'-6'356'16,"0"4"-60"-16,1 2-53 0,2 3-167 15,2 2-20 1,-1-2 22-16,1 1-6 0,1 0 18 15,-1 0-30-15,4-3 10 16,1-2-19-16,3 1 5 16,1-4-29-16,8-2 4 15,-1 1-16-15,8-3 7 16,0-2-16-16,5-1 7 16,-3 1-9-16,7-1 5 15,-2 4-13-15,1 2 10 16,-2 5-6-16,7 0 1 15,-8 2-4-15,8 0 9 16,-3-2-9-16,6-5 7 16,-2 3-6-16,11 1 4 15,-9-4-4-15,10 0 4 16,-7 2-5-16,9 1 8 16,-4 0-8-16,8 7 4 0,-3-2-3 15,1 4 3-15,-9 1-6 16,8 2 11-16,-8-2-7 15,8 0 5-15,0-5-8 16,10-4 8-16,-5-1-9 16,15-3 8-16,-7-1-8 15,13 2 10-15,-7 1-10 0,14 5 8 16,-10 4-8-16,9 2 9 16,-7 0-9-16,14 2 8 15,-15-5-6-15,11-2 6 16,-8-1-5-16,12-5 8 15,-14-2-9-15,9-5 9 16,-6 2-12-16,9 0 10 16,-11 1-9-16,12 1 11 15,-9 1-13-15,9 5 14 16,-12 0-12-16,8 3 8 16,-13 4-10-16,10 4 11 15,-10-4-9-15,5 2 8 16,-6-2-8-16,3-4 12 15,-10-1-11-15,7-2 8 16,-14 1-10-16,12 1 14 0,-8 1-15 16,10 0 13-16,-7-1-10 15,7 0 10-15,-9-1-12 16,5 3 12-16,-12-3-12 16,2 2 9-16,-5 4-7 15,-1-1 8-15,-10-1-9 16,5 2 10-16,-7-2-9 0,-1-4 8 15,-8 1-7-15,-2-2 9 16,-6 0-11-16,2 0 9 16,-7 0-8-16,0 0 8 15,-3 1-11-15,-2 4 12 16,-3-1-7-16,2 0 7 16,-2 1-8-16,3-3 8 15,-2-4-7-15,7-1 3 16,-8 0-5-16,5-2 7 15,-3 0-7-15,-2 2 7 16,-3 0-4-16,3 1 5 16,-7-1-6-16,4 3 7 15,-2-2-7-15,-2 2 6 16,1 0-9-16,1 0 11 0,-2 0-13 16,3 0 13-16,0 0-10 15,3 0 8-15,-4 0-11 16,3 0 13-16,-8 0-13 15,1 2 6-15,-6 1-9 16,-1 0-17-16,-5-1-30 16,-2-1-40-16,0-1-27 15,-3-1-2-15,2-4-279 0,3 2 95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0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-2100 17 830 0,'0'6'304'16,"13"-4"24"-16,3 4-176 0,8 9-63 15,5-4 0-15,5-8 1 16,0 1-1-16,7-3-29 15,-4-7-31-15,9-10-33 16,-7-1-35-16,3-2-87 16,-8-4 303-16,0-1-592 15,-16 8 231-15</inkml:trace>
  <inkml:trace contextRef="#ctx0" brushRef="#br0" timeOffset="1">-1507-199 573 0,'3'-3'172'0,"-3"3"50"15,-1 0-141-15,6-4-28 16,-7 3 3-16,2 4 0 16,2-6-9-16,-2 1-6 15,-4-1 5-15,8-4-4 16,-9-2 4-16,3 1-6 16,1-4 1-16,-1 6-7 15,4 1-3-15,4 0-9 16,-3 3 5-16,7 1-6 0,-3-4 7 15,2 2 0-15,1 1 8 16,11 0-6 0,-3 2 3-16,6 5-17 0,-3 2 2 15,5 4-13 1,-6-1 2-16,-4 8-11 0,-6 0 13 16,-2-1-11-16,-7 0 7 15,-5 2-6-15,-5-6 8 0,-3 0-10 16,-3-3 8-1,0 4-7-15,4-1 6 0,4 10-7 16,7-2 7-16,7 12-9 16,6-1 12-16,11 5-10 15,1-8 8-15,5 2-12 16,-4-8 18-16,-1 1-2 16,-12-4 15-16,-10 2-5 15,-10-2 17-15,-12 3-16 16,-10-4-2-16,-10-4-14 15,-7-6 2-15,-4-2-30 16,8-10-6-16,0-1-57 16,13-2-17-16,9 3-299 15,12 3 60-15</inkml:trace>
  <inkml:trace contextRef="#ctx0" brushRef="#br0" timeOffset="2">-1114-19 899 0,'6'-21'210'0,"7"6"102"16,2 9-243-16,4 11-26 15,1 8 4-15,4 17-6 16,-4 6-19-16,-3 13-19 0,-5-4 7 16,-3-1 2-16,-12-13 13 15,-5-2-7-15,-5-11 13 16,-5-4-16-16,-4-7 0 16,-4-4-13-16,0-9 6 15,0-12-9-15,3-3 8 16,5-13-8-16,10 0 8 0,2-13-10 15,7 0 6 1,6-10-4-16,-1 11 5 0,6-1-5 16,1 18 9-16,4 3-6 15,4 15 13-15,15 8 6 16,0 3 17-16,6 1 6 16,-5 7 11-16,9 0-5 15,-12 0-4-15,3 1-19 16,-4-1-5-16,1-3-14 15,-10-5-1-15,-5-9-54 16,-2-4-22-16,-3-11-76 16,-6-7 97-16,5-4-380 15,-3 2 133-15</inkml:trace>
  <inkml:trace contextRef="#ctx0" brushRef="#br0" timeOffset="3">-379-2493 239 0,'-2'10'220'16,"2"1"-19"-16,2 15 26 16,-1 2-111-16,2 13 4 0,1 7-23 15,-1 28-15-15,-2 6-32 16,4 21-3-16,-1 9-10 16,-1 20 6-16,-3-7-12 15,-5 17-4-15,0-18-8 16,-1-6-4-16,-2-26-10 15,1-12-2-15,4-35-2 16,-9-16-33-16,1-12-11 16,-2-16-273-16,-3-7 53 0</inkml:trace>
  <inkml:trace contextRef="#ctx0" brushRef="#br0" timeOffset="4">-1023-1691 483 0,'-2'1'324'0,"2"12"-56"16,-2 7-37-16,2 17-184 15,-1 10-7-15,1 28-1 16,0 4 1-16,3 28-13 15,2-6 0-15,-2 9-14 16,2-18-1-16,-5-2-11 16,0-25-3-16,-2-10 59 15,-3-18-364-15,-11-14 135 16</inkml:trace>
  <inkml:trace contextRef="#ctx0" brushRef="#br0" timeOffset="5">-1234 550 531 0,'1'-8'215'0,"1"5"16"15,-2 6-114-15,0 5-65 16,2 8 8-16,-2 7-28 15,0 10 11-15,1 1-9 16,1 9 13-16,-2 4-14 16,-2 15 13-16,1-4-18 15,-1 6 4-15,-3-4-20 0,-1-5 7 16,1-16-20-16,0-5 10 16,0-15-12-16,2-2-11 15,0-8-25-15,-2-4-95 16,0-3-177-16,2-4 12 15</inkml:trace>
  <inkml:trace contextRef="#ctx0" brushRef="#br0" timeOffset="6">324 51 479 0,'-17'-15'265'0,"-14"0"6"0,-7 1-100 16,-7 9-15-16,3 0-33 15,-4 16 1-15,8 12-16 16,5 11-10-16,12 2-18 15,8 13-24-15,10-7-17 16,16 8-22-16,8-6-3 16,6-2-17-16,8-11 8 0,5-7-14 15,-3-14-10-15,7-10-72 16,-2-8-18-16,7-10-22 16,-10-5-263-16,3-4 78 15</inkml:trace>
  <inkml:trace contextRef="#ctx0" brushRef="#br0" timeOffset="7">256-376 473 0,'4'-11'299'15,"0"4"-39"-15,0 2-57 16,2 4-142-16,-1 7-8 16,3 10 5-16,2 12 3 15,-2 9 7-15,2 23 6 16,-1 5-6-16,0 18-12 15,-1-2-7-15,3 11-18 0,-4-14-13 16,-3 5-10-16,0-18 0 16,-4-2-43-16,-4-17-12 15,-5-12-54-15,1-16 306 16,-5-10-575-16,1-12 275 16</inkml:trace>
  <inkml:trace contextRef="#ctx0" brushRef="#br0" timeOffset="8">694 154 429 0,'7'2'222'16,"-2"-5"5"-16,-2 1-94 15,0-1-34-15,-3-4-24 16,2 6-9-16,-6-7-11 16,0 0 0-16,-3 4 3 0,-1 3 1 15,-2-6 7-15,-3 1 1 16,0 6-3-16,-5-2-3 15,-1 1-3-15,1 5-15 16,2 8-5-16,-2 6-8 16,7-5-5-16,4 14-10 15,4 1 5-15,5 4-12 16,4-4 2-16,9 6-5 16,1-10 2-16,5-8-12 15,0-11 12-15,3-8-7 16,-1-10 5-16,-2-3-3 15,-3-7 19-15,2-1-10 16,-4 6 10-16,0 3-11 16,-5 6 6-16,2 10-18 15,-3 11 11-15,-3 1-22 16,1 3-4-16,1 3-72 16,3-3-21-16,1-4-184 0,3-2-112 15,5-2-34-15</inkml:trace>
  <inkml:trace contextRef="#ctx0" brushRef="#br0" timeOffset="9">962 179 1014 0,'13'-25'436'0,"1"12"18"16,9 5-217-16,5 0-129 15,4 7-40-15,1 4-16 16,2-3-29-16,-7-3-16 16,4 4-76-16,-4-2-65 15,6-9-350-15,-3-5 34 16</inkml:trace>
  <inkml:trace contextRef="#ctx0" brushRef="#br0" timeOffset="10">1111-116 992 0,'-6'-12'274'0,"4"7"106"15,0 10-265-15,6 13-12 16,-1 10-12-16,3 19-21 15,2 8-32-15,1 16-22 16,-5-3-5-16,5 7-37 16,-3-9-18-16,-3-2-76 15,-6-17-20-15,5-3-283 16,-14-19 45-16</inkml:trace>
  <inkml:trace contextRef="#ctx0" brushRef="#br0" timeOffset="11">1851 112 579 0,'-4'-1'277'0,"0"-4"3"15,-3-2-130-15,-6-6-42 16,-1 10-28-16,-4-7-2 16,-7-1-3-16,-7 9-2 0,3 4-5 15,-7 4-8-15,4 6-4 16,-1 14-12-16,10-2-4 16,4 10-10-16,11-5-3 15,8 2-13-15,8-6 7 16,11 0-15-16,9-5 2 15,8-5-11-15,1-9 11 0,8-9-15 16,-2-10 12-16,-1-5-6 16,-7 3 8-16,1 2-10 15,-7 7 18-15,-8 6-9 16,-4 6 9-16,-4 4-8 16,-5 1 6-16,-2 4-18 15,-1-4-6-15,-2-2-87 16,2-3-32-16,3 1-299 15,5-3 11-15</inkml:trace>
  <inkml:trace contextRef="#ctx0" brushRef="#br0" timeOffset="12">863-293 542 0,'-2'3'182'15,"1"0"29"-15,-1-1-98 16,2 0-65-16,2-2 13 16,-1 1-9-16,6-1 3 0,-2-1-28 15,0-4 10-15,3 0-15 16,0-3 9-16,0 1-16 16,0-3 6-16,2 1-12 15,-2-4 10-15,0 1-12 16,2-4 9-16,-2 3-8 15,1-1 9-15,0 2-12 16,0-1 10-16,1 2-9 0,1-4 4 16,-1 6-11-16,2-9 6 15,-4 5-7-15,1-5 6 16,-1 7-7 0,-1-4 8-16,-4 5-8 0,4 1 10 15,-2 4-11-15,-4-3 9 16,2 1-9-16,6 5 10 15,-6 1-9-15,0 1 10 16,0 1-11-16,-3 1 11 16,-1-2-10-16,1-2 11 15,-4 6-9-15,0-3 10 16,-1-1-8-16,0 0 10 16,-2 0-9-16,4 0 11 15,0 2-10-15,0 0 8 16,-2-1-10-16,3 4 8 0,0-2-11 15,1 7 10 1,-1-4-13-16,4 4 12 0,-2 0-12 16,-3 3 9-16,1-3-9 15,-1 3 13-15,1 0-8 16,0 0 11-16,7-2-10 16,-1-1 8-16,5 1-8 15,6-1 8-15,-4-2-12 16,1-2 10-16,2-1-8 0,-1-3 8 15,-6-2-12-15,6-3 12 16,-4-1-11-16,4-2 8 16,-3-2-8-16,1-2 7 15,1 2-7-15,1-2 11 16,0 0-12-16,1-4 5 16,-1 2-3-16,-1-9 7 15,1 4-12-15,1-3 16 16,-4 2-9-16,1-1 6 15,2 7-5-15,-5-2 8 16,-3-4-9-16,-1 8 9 16,-3 5 1-16,-2-3 15 15,-4 5-7-15,1 11 10 16,0-1-5-16,-3 2 11 16,2 3-17-16,5 10 10 0,-1-2-9 15,1 6 6-15,4 0-19 16,3 11 8-16,-1-8-11 15,4-1 3-15,-2-5-7 16,2-7 4-16,-3-8-26 16,-3-5-41-16,0-3-32 15,-3-6-284-15,2 1 42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9 106 323 0,'-2'-6'103'16,"-2"3"52"-16,0 1-34 16,4 0-5-16,0 1 12 15,0-3-15-15,8 1-22 16,-6-2-49-16,3 0-7 16,1 1-10-16,1-3 2 15,-7 1-6-15,6 1-3 16,-4-2-4-16,1 4 4 15,-1 0-2-15,-1 1 4 16,4 4 3-16,0 1 5 16,-5 0-4-16,3 2 0 15,-1 2-7-15,-2-1 1 16,2-3-8-16,-1 1 2 16,3-6-6-16,2-1 3 0,-4-1-3 15,6-2-1-15,0-1-2 16,5 3 0-16,0-1-2 15,6-3 1-15,-6 4-1 16,7 1 1-16,-6 0-1 16,4 5 0-16,-5-1-2 15,2 1 0-15,-2-2 0 0,0 0 1 16,-2-7 0-16,7 2 1 16,-4 1 1-16,4-6-1 15,-3 7-1-15,3 1-1 16,-5 0 0-16,1 4 0 15,-1 4-1-15,5-2 2 16,-2-1-1-16,5 0 1 16,-3-1 1-16,3-2 0 15,-3-2-2-15,3 2 4 16,-3 0-2-16,6 2-2 16,-2 1 1-16,0 0 1 15,-2-1-2-15,1 0 0 16,-3-2 1-16,3-4 2 15,-2 3-3-15,2-3 3 16,0 3-1-16,0-1 0 16,-4 2-1-16,4 0-1 0,-3 2 1 15,3 1-1-15,-3 0 1 16,6-1 0-16,-5 0 1 16,9-2-2-16,-5-2 1 15,3 0 0-15,-2 2 0 16,2-3 1-16,-5 3-2 15,5 3 1-15,0 2 0 0,3 2 1 16,-1-1 0-16,2 1 0 16,0-6 0-16,2-2 1 15,-3-1 0-15,5 0-1 16,-8-2 0-16,3-1 0 16,-6 5-3-16,-2 0 1 15,-3 1 1-15,5 3 0 16,-2 4 2-16,2-2 4 15,-2 1-2-15,3 1-1 16,-3-5 1-16,3 0-2 16,-1-3-1-16,3 0-1 15,-3-3-1-15,4 1 1 16,-4 1-1-16,5-1-1 16,-6 0 2-16,6 4 2 15,-2 0 0-15,1 1 3 0,-2 0-2 16,6 0 0-16,-4-1-2 15,2 1 1-15,1-1-3 16,4 0 3-16,-2-1-1 16,1-2-1-16,-3-1-1 15,3 0 2-15,-2 1-1 16,1 1-2-16,-4 1 3 16,9 4-1-16,-6-2 0 15,3 1 0-15,-3-1 1 0,1 0 0 16,-6 0-1-16,5 1 0 15,-5-3-1-15,5 2 1 16,-2 1 1-16,5-1-2 16,-3-1 0-16,8 1 3 15,-4 0-4-15,3-1 3 16,-9 1 0-16,11 0 1 16,-7-1-3-16,6-4 3 15,0 4-1-15,8-4 1 16,-8 4 1-16,3-2 1 15,-3 3-1-15,4 0 2 16,-2-1-1-16,1 0-4 16,0-2 1-16,2 1 1 15,-8 1-3-15,3-1 0 16,-7 1 4-16,2 1 0 16,-5-1 0-16,9 1 4 0,-6-1 1 15,7-1 1-15,-3-1 0 16,3 2-2-16,-4-4-2 15,4 1-2-15,-6-1-2 16,7 1-1-16,-6 1 0 0,7-2-1 16,-2 2 0-16,8 2 6 15,-8-1-1-15,6-2 6 16,-4 1 0-16,4-2 2 16,-7 0-5-16,5-1-1 15,-4 0-3-15,5 1-3 16,-5 1-3-16,6-1 3 15,-9 0 2-15,5 2 1 16,-7 2 0-16,5-4 1 16,-4 1-2-16,7-1 0 15,-3-1-2-15,4-2 1 16,-3 2-1-16,4-2 2 16,-7 5-3-16,1-2 2 15,-4 2 0-15,-2 3 2 16,-4-1-2-16,1 0 0 15,-2 1 2-15,1 2-2 0,-5-4-4 16,4 1 3-16,-6 0 1 16,0-4-3-16,-1 0 2 15,1-1 2-15,-3 2 0 16,0-1-1-16,-1 2 0 16,0 0 0-16,-4 0-1 15,-2 2 1-15,-5-1-1 0,1 2 2 16,-4 2 4-16,0-1 6 15,-1-1-1-15,0 0 2 16,-2 0-3-16,1-1-4 16,-1 0-2-16,0 1-2 15,-1-2-1-15,1-1 0 16,-2 2 1-16,0 0-3 16,-1-1 1-16,2-2 0 15,-3 1 1-15,4 0 2 16,0-2-3-16,0 2 3 15,0 0-3-15,2 0 2 16,-2 0-2-16,0 0 1 16,0 0-2-16,2 2 1 15,-1-1-2-15,2 6 1 16,-3-2-1-16,4 4 2 0,-1 6-2 16,-5 1 0-16,-1 5 0 15,0 7 2-15,-4 3-1 16,-1 8 2-16,-1-1 0 15,-3 8 2-15,4-7-4 16,2 5 2-16,1-2-3 16,5 3 3-16,0-6-2 15,0 10 4-15,0-10-2 16,-2 3 1-16,-1-3-4 0,-5 3 3 16,0-5 1-16,-2 5-2 15,0 1-1-15,-1 2 3 16,4-9-3-16,-1 4 1 15,2-4 0-15,1-5 3 16,3-7-4-16,2 9 2 16,2-4 1-16,1 8-1 15,-1-3-2-15,-2 12 3 16,0-4-1-16,-2 5-4 16,-1-7 2-16,1 9 1 15,1-7 0-15,-4 7-1 16,1-2 2-16,1 0 2 15,-2-7-2-15,1 4-1 16,-1-3 2-16,3 4-4 0,0-1 2 16,4 8 0-16,3-2-2 15,1 2-13-15,-1-7-17 16,0 4-55-16,-2-10-9 16,-1-8-279-16,-4-20 50 15</inkml:trace>
  <inkml:trace contextRef="#ctx0" brushRef="#br0" timeOffset="1">4122 171 954 0,'20'11'196'0,"20"28"91"16,15 18-279-16,25 32 2 16,9 10 7-16,13 18-6 15,-9-8 8-15,6 4-10 16,-20-20-2-16,-1-4-8 16,-24-21 0-16,-2-13-25 15,-20-17-276-15,0-21 80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-6-5 474 0,'0'-8'151'15,"1"6"58"-15,11 11-118 0,4 7 13 16,13 16 1-16,8 14-20 16,20 38-13-16,13 17-17 15,29 30-11-15,6 5-6 16,30 34-11-16,-7-19-8 15,18 13-8-15,-20-20 1 16,9-1-10-16,-30-34 2 16,9-7-3-16,-28-26 3 15,-5-9-32-15,-23-17 50 16,-2-16-325-16,-26-21 98 0</inkml:trace>
  <inkml:trace contextRef="#ctx0" brushRef="#br0" timeOffset="1">-173 1084 249 0,'9'6'171'0,"-1"2"16"16,13 12-13-16,9 4-37 0,10 12 2 16,10 7-25-16,20 22-31 15,2 3-31-15,17 18-17 16,-5 0-15-16,5 8-16 16,-12-14 4-16,-4-2-21 15,-20-22-2-15,-9-10-262 16,-17-22 76-16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 51 665 0,'-15'-21'211'0,"5"5"34"15,9 1-156-15,9 11-53 16,11 10-4-16,11 12 10 15,17 26 0-15,9 12-4 16,27 26-6-16,1 8 3 0,20 19-9 16,-2-10-3-16,12 13-13 15,-15-16 1-15,6-2-12 16,-22-18 7-16,-2 3-8 16,-16-20 6-16,5 1-27 15,-15-10-3-15,7-3-286 16,-12-16 73-16</inkml:trace>
  <inkml:trace contextRef="#ctx0" brushRef="#br1" timeOffset="1">-5764 1592 807 0,'-2'0'184'15,"-1"2"76"-15,6 3-246 16,-1-4 11-16,-4-1-10 15,4 4 21-15,0 0-4 0,-4-7 27 16,4 3-10-16,1-1 17 16,-3-6-15-16,3-1 13 15,-1-2-17-15,3 5 10 16,-1-4-18-16,5 4 6 16,-3 0-16-16,5 3 1 15,-4-1-11-15,3 3 6 16,-4-6-12-16,2 6 5 15,-1-4-8-15,2-1 2 16,-4 4-11-16,3-1 9 16,-1-1-6-16,-1-4 5 15,3 3-5-15,2-1 8 16,-1 2-8-16,6-2 1 16,-2 5-7-16,8 3 4 15,-6 0-7-15,5 5 6 16,-2 0-2-16,2 5 3 0,-3-8-3 15,3 7 6-15,-4-8-6 16,5 0 4-16,-1-1-4 16,4 0 6-16,-3-4-6 15,9-3 3-15,-8 4-3 16,4 2 3-16,1 1-6 16,4-1 4-16,-6 1-3 0,8 2 5 15,-4-3-3-15,5 2 7 16,-5 4-6-16,0 1 3 15,0-6-4-15,2 3 4 16,-1-4-6-16,4-9 3 16,0 4-5-16,3 0 5 15,0-2-5-15,2 3 7 16,-1 6-1-16,0-4 2 16,-3 3-3-16,0 0 7 15,-4-4-10-15,4 2 3 16,-2-1-2-16,5-3 1 15,-4 1-4-15,6 2 7 16,-5-5-4-16,6 2 6 16,-5 2-3-16,10 1 1 15,-1 0-5-15,4 0 9 0,-6 6-8 16,7-1 2-16,-5 0-2 16,1-2 5-16,-5-5-7 15,5-2 6-15,-6 2-4 16,4-6 5-16,-3 3-5 15,5 5 2-15,-3-3-4 16,6 1 8-16,-4 4-5 0,6-4 2 16,-2 5-1-16,5 5 2 15,-8-4-7-15,5 2 6 16,-8 1-2-16,0-4 1 16,-4 3-2-16,6-2 7 15,-6-4-6-15,2 1 3 16,-1-1-2-16,4-3 3 15,-6 3-8-15,10-3 9 16,-4 0-4-16,6 4 7 16,-4 2-2-16,5 2 6 15,-9 5-11-15,12 0 8 16,-9-5-10-16,6-4 2 16,-5-1-5-16,6 2 11 15,-6-2-9-15,9 6 5 0,-11 2-2 16,10-4 6-16,-3 2-10 15,5 2 4-15,-12-4-1 16,7 0 4-16,-8 1-9 16,3-3 8-16,-5-5-4 15,13 6 3-15,-6 0-6 16,8 0 9-16,-7 4-7 16,7-1 9-16,-7-1-7 0,10 2 6 15,-2 1-10-15,4-3 8 16,-8-2-8-16,9 0 6 15,-10-3-7-15,4-1 13 16,-2 2-8-16,5-2 3 16,-8 1-1-16,11 0 2 15,-6 1-7-15,5 1 4 16,-1 1-1-16,1 2 4 16,-7-2-3-16,5 0 1 15,-1-1-1-15,6 0 1 16,-4-4-7-16,9 2 10 15,-8 0-9-15,7 0 7 16,-7 0-6-16,11 0 8 16,-13-2-9-16,10 2 11 0,-7 0-11 15,7-3 9-15,-12-2-7 16,15 2 3-16,-8-2-6 16,8-3 10-16,-8 3-9 15,11 2 10-15,-13 0-4 16,2-4 6-16,-5 7-8 15,8-3 3-15,-9 1-6 16,9-1 8-16,-5 5-8 16,5-5 5-16,-8-2-1 0,8 1 4 15,-4 3-11-15,5 1 10 16,-10-5-4-16,10 3 3 16,-7-3-6-16,6-4 9 15,-6 1-9-15,12 6 6 16,-12-5-7-16,9 4 8 15,-7 5-8-15,4-7 8 16,-11 2-5-16,6 1 7 16,-8 2-7-16,8-3 8 15,-9 1-5-15,9 1 3 16,-9-3-3-16,9 0 4 16,-6 7-7-16,4-6 3 15,-10 4 0-15,0-2 3 16,-10 4-5-16,1-6 3 15,-8 4-1-15,7-2 1 16,-9 2-3-16,4-6 11 0,-7 9-2 16,0-4 2-16,-8-5-6 15,2 1 6-15,-5 4-15 16,0-6 9-16,-2 6-6 16,0 0 5-16,-3 2-9 15,0 2 10-15,-2 0-8 0,-1-6 12 16,2 2-4-16,-1 2 7 15,0-7-5-15,1 3 1 16,2 2-8-16,1-5 4 16,-2-3-5-16,5 5 1 15,-4 1 1-15,-1-1 2 16,0 5-2-16,0 3 3 16,-3-2-3-16,3-3 3 15,-2 3-7-15,2-6 5 16,-1 1-4-16,2-1 5 15,-4 1-3-15,3-3 1 16,-5 5-12-16,5 7-20 16,-5 1-31-16,-1 12-59 15,-3 2-28-15,9 7-277 16,0 1 46-16</inkml:trace>
  <inkml:trace contextRef="#ctx0" brushRef="#br0" timeOffset="2">-1884-46 227 0,'8'8'166'15,"2"5"-26"-15,6 3 13 16,8 9-85-16,0 4 20 16,17 15 15-16,8 4 4 15,16 20-14-15,8 12-21 16,24 19-19-16,-1 0-16 0,24 26-13 16,-10-7-2-16,12 12-10 15,-20-17 3-15,11 4-5 16,-25-26 3-16,-4-5-12 15,-19-24 7-15,-3-7-16 16,-20-18-6-16,-11-9-270 16,-10-20 79-16</inkml:trace>
  <inkml:trace contextRef="#ctx0" brushRef="#br0" timeOffset="3">-989-104 787 0,'10'1'164'0,"8"7"75"16,4 10-225-16,12 11-1 15,2 9 13-15,18 25 2 16,6 2 11-16,22 27-1 16,4 4 4-16,23 21-12 15,-5-7 0-15,16 23-14 16,-12-16-2-16,9 11-11 16,-21-19 2-16,5 1-6 15,-19-22 7-15,-6 2-10 16,-17-18 10-16,-1-2-18 0,-14-14-7 15,-3-2-19-15,-11-22-131 16,-4-4-132-16,-6-18-4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 0 367 0,'0'4'81'0,"-2"2"-81"16,2-4-69-16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4055 597 816 0,'-5'47'272'0,"2"20"30"16,1 4-204-16,-1 18-81 15,1-9-19-15,1-2 10 16,-4-22-22-16,-5-7-19 16,-3-20-272-16,-3-16 70 15</inkml:trace>
  <inkml:trace contextRef="#ctx0" brushRef="#br0" timeOffset="1">848 1527 508 0,'2'-2'134'0,"3"-1"69"16,-4-2-119-16,4 0-6 15,-1 2 14-15,-1-5 5 16,-3-4-18-16,0 6-14 15,-3-1-4-15,-2 1-10 16,-2-2-1-16,-4 1-13 0,1-1-3 16,-3 0-15-16,0-2 0 15,-5 2-11-15,4 2 9 16,-6-2 6-16,2 4 10 16,-3 4-4-16,5 4 9 15,-3 2-10-15,1 2-11 16,-3 4-7-16,3-3-2 15,2 12-7-15,3 4 3 0,5 2-4 16,3 2 6-16,8 7-7 16,0-10 5-16,7-2-4 15,5-4 2-15,6-7-8 16,1-7 9-16,9-11-11 16,-2-7 10-16,1-14-5 15,-5-5 6-15,3-5-6 16,-7 0 9-16,3 6-9 15,-4 8 9-15,1 11 0 16,-8 11 13-16,-3 16 7 16,-7 9 14-16,-5 14-5 15,-4 4 1-15,-2 17-15 16,1-4-2-16,1 5-17 16,3-7 7-16,3-2-41 15,1-18-12-15,2-10-76 0,2-16 21 16,0-14-315-16,0-12 77 15</inkml:trace>
  <inkml:trace contextRef="#ctx0" brushRef="#br0" timeOffset="2">1260 1480 452 0,'4'-4'182'0,"-1"3"33"16,-2-3-88-16,1 4-39 15,1-3-3-15,-3 3-10 16,2 3-17-16,0 2-12 16,-1-5-7-16,-1 7 4 15,3-2-5-15,-4-9 4 16,1-5-5-16,-2 2 7 15,-4-11-5-15,-1 1 3 0,-3 2-5 16,-1 4 8-16,-4-4-8 16,1 10 2-16,-6 2-12 15,6 3 2-15,-6 8-12 16,3-2 3-16,-5 6-7 16,8 6 7-16,-2-5-13 15,3 3 5-15,1 11-10 16,9-2 3-16,1-1-10 15,6 2 9-15,5-2-7 16,1-7 6-16,8-3-7 16,3-7 7-16,3-9-9 15,-6-8 8-15,8-6-11 16,-5-10 10-16,0-8-8 16,-1 2 11-16,3-2-7 15,-7 6 11-15,-3 10-6 0,-4 13 9 16,-7 12-3-16,-4 11 14 15,-4 17 4-15,1 8 8 16,-3 17-8-16,5-2 6 16,-2 8-17-16,8-10-5 15,-1 4-22-15,1-13-12 16,7-4-68-16,1-9-26 0,0-6-312 16,7-12 48-16</inkml:trace>
  <inkml:trace contextRef="#ctx0" brushRef="#br0" timeOffset="3">1619 1832 1145 0,'-8'4'362'0,"-9"1"41"15,1 2-298-15,3 3-82 16,7-4-42-16,1-1-96 15,5 1-288-15,-2-9 46 16</inkml:trace>
  <inkml:trace contextRef="#ctx0" brushRef="#br0" timeOffset="4">1729 1407 869 0,'-13'4'224'0,"2"0"102"16,6 2-231-16,5-3 3 16,3 1 6-16,7-6-2 15,4 2-20-15,14-5-8 16,3-1-8-16,3-6-9 31,6 1-13-31,6-4-13 0,-6 11-8 0,1-3-16 16,0 9 2-16,-6 3-6 15,-10 3 4-15,-6 3-7 16,-8 12 10-16,-6 11-4 16,-8 8 12-16,-7 21-6 15,-3 2 3-15,-5 10-6 16,2-6-2-16,0 3-6 15,1-14-6-15,1-11-35 16,4-14-23-16,-3-17-91 16,3-16-7-16,2-18-294 15,7-8 46-15</inkml:trace>
  <inkml:trace contextRef="#ctx0" brushRef="#br0" timeOffset="5">1815 1783 1195 0,'0'-3'319'16,"11"1"121"-16,9 2-316 0,14-2-34 15,6 4-6-15,16 1-22 16,-1 1-24-16,8-4-31 16,-8-2 1-16,5-1-39 15,-8-4-22-15,0-6-116 16,-8 0 100-16,-7-5-408 15,-13-1 91-15</inkml:trace>
  <inkml:trace contextRef="#ctx0" brushRef="#br0" timeOffset="6">2681 1348 869 0,'13'-5'240'0,"8"2"83"15,4 3-227-15,7 2-1 16,-3 1-5-16,8 8-4 16,-7-1-12-16,-4 10-5 15,-10 5-13-15,-10 11-5 16,-11-2-4-16,-14 8-14 16,-5-6-11-16,-17-5-13 15,-3-12-1-15,-11-7-10 16,3-12 6-16,-4-4-10 15,13-4-1-15,4 2-30 16,13 1-4-16,9-5-52 16,13 2-13-16,6-5-41 15,14-5 31-15,12-8-274 16,4 7 101-16</inkml:trace>
  <inkml:trace contextRef="#ctx0" brushRef="#br0" timeOffset="7">3126 1322 791 0,'27'8'227'0,"-6"9"72"16,-11-1-202-16,-7 10-4 15,-6 0-1-15,-7 16-9 16,-8 0-18-16,-3 18-23 16,0 0-22-16,-10 7-23 15,7-9-10-15,1 4-38 16,2-15-10-16,2-5-32 15,12-15 7-15,2-7-262 16,5-14 98-16</inkml:trace>
  <inkml:trace contextRef="#ctx0" brushRef="#br0" timeOffset="8">3328 1772 853 0,'39'0'248'16,"5"6"86"-16,-7 1-219 15,2 9-1-15,-11 3-5 16,-10 10-7-16,-15 4-24 16,-14 9-29-16,-12-1-14 15,-18-3-21-15,-6-10-6 16,-16-17-24-16,6-14 0 0,-4-8-17 15,17-10 8-15,7-5-36 16,20 8-5-16,11-5-39 16,16 4-278-16,16-2 56 15</inkml:trace>
  <inkml:trace contextRef="#ctx0" brushRef="#br0" timeOffset="9">-430 3710 452 0,'-3'8'316'0,"0"0"-51"0,-5 5-39 15,-2 2-166-15,-1-1-17 16,-1 1-6-16,1 3-9 16,1-2-1-16,4 3-5 15,1 1 2-15,3 7-2 16,4 7 4-16,3 5-5 15,3-1 0-15,6 7-4 16,3-6 3-16,4-3-5 16,3-9 3-16,5-1-6 15,-1-13 2-15,3-5-6 16,1-8 1-16,-3-9-6 16,-3-8 3-16,2-13-6 15,-6-8 4-15,-1-14-9 16,-1 0 4-16,-1-9-6 15,-4 12 4-15,0 2-4 16,-9 11 8-16,-1 6-5 16,-3 13 6-16,-1 8 8 0,-2 9 9 15,-1 9 6-15,0 9 9 16,2 16-2-16,4 7-4 16,2 17-11-16,1 4-5 15,6 8-7-15,-2-10 0 16,2-10-22-16,-2-18-15 15,2-9-54-15,0-13-11 0,2-9-280 16,-1-9 57 0</inkml:trace>
  <inkml:trace contextRef="#ctx0" brushRef="#br0" timeOffset="10">149 3963 932 0,'4'58'274'0,"-4"2"82"16,3-11-256-16,-2-10-21 15,3-18-17-15,0-13-20 16,3-14-20-16,-1-19-13 16,3-17 1-16,4-29-9 0,-4-6 8 15,8-7-7 1,2 8 5-16,7 6-9 0,5 26 6 15,4 4-4-15,6 22 10 16,0 15 12-16,-7 19 20 16,-4 23 13-16,-4 13 5 15,-9 30-9-15,-9 6-11 16,-2 4-45-16,-4-10-53 16,-5-8-18-16,9-27-365 15,5-16 78-15</inkml:trace>
  <inkml:trace contextRef="#ctx0" brushRef="#br0" timeOffset="11">813 3741 441 0,'1'-10'297'0,"1"3"-29"0,1 7-77 16,4 12-43-16,1 6-45 15,0 17-8-15,-2 14-15 16,-2 17-24-16,-4 1-23 0,-4 4-19 16,-2-12-30-16,-2-14-52 15,-2-21-277-15,2-33 56 16</inkml:trace>
  <inkml:trace contextRef="#ctx0" brushRef="#br0" timeOffset="12">821 3210 936 0,'-3'21'203'0,"6"10"84"16,3-2-267-16,9 2-39 15,1 2 37-15,10 1-308 16,-2-10 95-16</inkml:trace>
  <inkml:trace contextRef="#ctx0" brushRef="#br0" timeOffset="13">1072 3729 898 0,'20'-18'423'0,"2"5"5"16,6 4-184-16,1 2-131 16,8 4-39-16,-3 5-26 0,4 2-24 15,-3 0-32-15,9 7-104 16,-6-1-39-16,7 0-303 15,-6-2-7-15</inkml:trace>
  <inkml:trace contextRef="#ctx0" brushRef="#br0" timeOffset="14">1390 3382 590 0,'-16'-27'315'0,"-7"7"14"16,-3 14-120-16,-1 6-39 15,1 19-39-15,-4 15-15 16,8 13-35-16,4 20-26 16,8 4-23-16,7 15-19 15,8-2-6-15,1 9-46 16,1-14-26-16,1-4-63 16,-8-25-250-16,-2-19-33 15,-1-31-95-15</inkml:trace>
  <inkml:trace contextRef="#ctx0" brushRef="#br0" timeOffset="15">1502 3830 612 0,'5'-13'253'16,"8"-5"22"-16,5 5-145 16,16 0-20-16,3 7-17 15,15 2 5-15,0 8-3 0,3 7-4 16,-11 7-14-1,-4 11-6-15,-17 7-9 0,-10 12-9 16,-11 3-9-16,-10 0-14 16,-14-7-6-16,-8-10-17 15,-8-17-1-15,-10-22-17 16,-3-16-1-16,-5-22-40 16,9 0-4-16,6-3-33 15,15 7-4-15,15 8-37 16,14 15 26-16,12 3-65 15,6 4-171-15,13 0 49 16</inkml:trace>
  <inkml:trace contextRef="#ctx0" brushRef="#br0" timeOffset="16">2000 4029 875 0,'5'26'282'0,"-5"-14"69"0,-5-17-232 16,0-21-16-16,0-13-21 15,5-23-12-15,5 7-18 16,6-2-11-16,9 18-12 16,3 7-10-16,1 19-6 0,5 7-8 15,-3 4-8 1,5 5-36-16,-4 5-20 16,4 0-62-16,-6 0-288 0,5-3 60 15</inkml:trace>
  <inkml:trace contextRef="#ctx0" brushRef="#br0" timeOffset="17">2386 3711 665 0,'-2'-1'235'16,"-1"4"29"-16,3 4-168 15,2 7-39-15,3 4-15 16,-1 10-8-16,0 1 2 15,1 6-2-15,1-1 1 0,-3 4-1 16,1-6 4-16,-3-6-2 16,-1-8-1-16,-3-7-2 15,0-11-5-15,1-11-8 16,2-7-5-16,3-11-8 16,4-3 0-16,6-7-8 15,-2 1 6-15,5-7-5 16,-1 8 3-16,4 1-6 15,-6 10 8-15,4 10 5 16,-8 14 16-16,-2 13 14 16,-6 12 13-16,-1 10-1 15,-1-3-3-15,2 8-15 16,6-11-12-16,3-9-10 16,6-11 0-16,7-14-10 15,3-14 7-15,9-8-10 0,1-2 6 16,6 0-8-16,-1 10 7 15,7 7-6-15,-4 10 8 16,1 11-9-16,-6 6 6 16,0 6-4-16,-13 6 5 15,-6 9-6-15,-9 1 10 16,-4 7-36-16,-6-7-28 0,2-3-27 16,4-16-336-16,-9-19 71 15</inkml:trace>
  <inkml:trace contextRef="#ctx0" brushRef="#br0" timeOffset="18">4201 3556 702 0,'-24'-10'232'0,"-9"2"47"16,-1 5-178-16,-5 6-14 16,4 5-12-16,0 15-5 15,14 6-11-15,0 11-11 16,10 1-14-16,9 9-12 15,4-4-3-15,6 1-9 16,8-8-3-16,4-2-8 16,1-8-11-16,6-5-41 15,-2-12-17-15,2-11-280 16,4-5 48-16</inkml:trace>
  <inkml:trace contextRef="#ctx0" brushRef="#br0" timeOffset="19">4198 3186 742 0,'1'5'257'0,"1"9"52"15,0 7-185-15,1 17-17 16,2 9-18-16,1 21-13 15,-1 3-23-15,2 10-16 16,-3-4-15-16,-2 2-13 16,0-17-2-16,-2-2-2 15,-2-15-11-15,-1-4-46 16,-2-17-12-16,0-3-37 16,-3-13-229-16,1-6-29 15,3-14-58-15</inkml:trace>
  <inkml:trace contextRef="#ctx0" brushRef="#br0" timeOffset="20">4413 3698 877 0,'-3'38'231'15,"-8"10"58"-15,3 3-244 16,-2 4-29-16,2-7-26 16,-2-7-282-16,5-25 87 0</inkml:trace>
  <inkml:trace contextRef="#ctx0" brushRef="#br0" timeOffset="21">4550 3282 315 0,'-8'34'132'0,"9"1"-132"16,1-1-17-16</inkml:trace>
  <inkml:trace contextRef="#ctx0" brushRef="#br0" timeOffset="22">4761 3562 960 0,'-9'21'311'0,"6"12"75"16,5 4-257-16,6 8-20 15,5-2-30-15,1 2-19 16,-1-8-27-16,-1 1-20 16,-7-9-7-16,-9-3-5 15,-5-8 6-15,-11-10-12 16,-6-8 2-16,-6-12-32 16,-4-4-8-16,0-8-40 15,9 1-9-15,1-1-34 16,10 4 19-16,9 1-268 15,7 4 90-15</inkml:trace>
  <inkml:trace contextRef="#ctx0" brushRef="#br0" timeOffset="23">4916 3578 735 0,'16'-21'336'16,"2"3"-7"-16,10 1-148 0,-1 2-128 15,9 2-29-15,-5 2-3 16,8 7-15-16,-10 6-4 15,7 5-5-15,-9 6 7 16,7 6-8-16,-9 0 9 16,1 6 9-16,-8 1 16 15,-2 8 13-15,-7 3 14 0,-7 10-4 16,-5 3-12 0,-5 4-13-16,0-12-13 0,-7-8-15 15,9-14-2-15,-1-22-20 16,1-16-7-16,4-19-33 15,7-12-3-15,3-16-15 16,5 4 21-16,8-6 4 16,0 17 34-16,5 3 23 15,-3 18 30-15,3 6 4 16,-4 13 4-16,-1-1-7 16,-3 9-12-16,0 1-14 15,-3 4-18-15,-1 0-42 16,-1 0-11-16,2 2-152 15,-5-3-132-15,4-7-7 16</inkml:trace>
  <inkml:trace contextRef="#ctx0" brushRef="#br0" timeOffset="24">4981 3411 796 0,'3'7'362'0,"1"-2"10"0,0 11-164 16,1 11-109-16,2 19-33 16,-4 4-23-16,-1 20-26 15,-2-4-32-15,-5 9-67 16,0-13-24-16,-3-4-291 16,1-16 31-16</inkml:trace>
  <inkml:trace contextRef="#ctx0" brushRef="#br0" timeOffset="25">5632 3504 859 0,'-4'21'311'0,"-1"15"48"16,1 1-232-16,0 15-32 15,4-2-40-15,-1 4-24 16,-3-11-16-16,1 3-27 16,-2-15-25-16,0-5 446 15,-1-10-778-15,1-21 380 16</inkml:trace>
  <inkml:trace contextRef="#ctx0" brushRef="#br0" timeOffset="26">5619 3434 470 0,'3'-2'303'15,"-2"2"-36"-15,1 2-93 16,0 1-71-16,-2 1-57 16,3 17-18-16,-1-5-9 15,1 3-30-15,-2 1-9 16,-1-1-262-16,0-11 67 15</inkml:trace>
  <inkml:trace contextRef="#ctx0" brushRef="#br0" timeOffset="27">5644 3042 977 0,'-1'-15'376'0,"1"4"28"15,-3 11-260-15,3 6-51 16,-4 9-56-16,0 7-31 15,-3 1-35-15,1 5 79 16,2-6-461-16,-4-2 158 16</inkml:trace>
  <inkml:trace contextRef="#ctx0" brushRef="#br0" timeOffset="28">5842 3121 915 0,'-11'45'232'16,"-4"12"82"-16,6 2-261 0,1 5-22 16,1-8-5-16,9-3-13 15,4-14-6-15,-3-8-8 16,9-13 4-16,4-10-5 15,-5-8 6-15,9-3-6 16,4-4 12-16,9 4 9 16,2 0 15-16,17 6 16 15,-2 5 17-15,4 2 12 16,-5 3 3-16,-9 5 6 16,-12 1-9-16,-9 4-8 15,-11 1-14-15,-13 2-18 16,-7 2-17-16,-14-9-12 15,-9-6-7-15,-15-8-3 16,-3-10-4-16,-6-8-16 16,4-5-7-16,0-1-41 15,13 1-20-15,6 3-56 0,13 4-10 16,7 3-279-16,18 3 68 16</inkml:trace>
  <inkml:trace contextRef="#ctx0" brushRef="#br0" timeOffset="29">6339 3710 950 0,'-12'8'277'16,"3"-3"74"-16,2 3-251 16,7 0-53-16,5 3-13 15,5 1-6-15,6-4-21 16,3 0-4-16,7-2-7 16,-5-4 5-16,7-4-5 15,-7 2 7-15,-8-4 4 16,-8 2 10-16,-7 0 0 15,-11 2 3-15,-8-1-5 0,-1 4-1 16,-1 0-12-16,5 2-9 16,5 2-42-16,10-1-25 15,6-1-305-15,5-7 53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5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-905 5706 266 0,'2'-1'103'0,"-2"-1"27"16,-2 1-23-16,-1-4-11 15,4 1 22-15,-1 0-4 16,-1 0-7-16,1 3-37 15,3 1-8-15,-5 1-23 16,1 6-2-16,4 1-9 0,-5 2 1 16,-1-1-7-16,2 3 0 15,-3-1-7-15,-1 5-1 16,5 1-9-16,0 7-1 16,2 0-2-16,3 4-1 15,-5-1 0-15,2 3 2 16,1-3 1-16,-2-1 0 15,-2-3-1-15,4 8 1 16,-5-5-1-16,2 4-1 16,-3 1 1-16,3 8-1 15,-3-2-1-15,3 9 2 16,0-7-3-16,3 6 0 16,-1-6 2-16,-4-5-2 15,-1-3 2-15,1 1 1 16,1-4 1-16,-3 0 1 0,6-4-1 15,1 2-1-15,1-5-1 16,-6 2 0-16,4-1-4 16,-4 4 3-16,0 2-1 15,-3 1 1-15,4-1 0 16,-4 4 1-16,5-3-2 16,0-1 1-16,3-2-3 15,-3 1 1-15,0-7 1 16,2 4 1-16,-4-3 0 0,1 2 1 15,-1-2-2-15,4 3 1 16,-2-1-2-16,-4 5 1 16,1-4 1-16,1 0 1 15,-4-1-3-15,6 0 3 16,-2-2-3-16,4 3-1 16,-4-3 2-16,4 7 1 15,-4-4-1-15,4 9-1 16,-2-4 2-16,-2 8-2 15,2-6 1-15,-3 6 0 16,-2-8 1-16,4 4 0 16,4-12 0-16,-6 0-2 15,3-8 1-15,-4 2-8 16,3-6-8-16,-7-2-15 16,4-2-80-16,3 0-181 0,-6-5 25 15</inkml:trace>
  <inkml:trace contextRef="#ctx0" brushRef="#br1" timeOffset="1">-1469 8384 928 0,'4'2'288'0,"8"0"81"15,2 2-251-15,11 5-25 16,-1-1-27-16,5 1-20 16,-1 1-26-16,3-2-14 15,-9-1-11-15,1-2-69 16,-8-5-19-16,-6-4-295 15,-2-1 23-15</inkml:trace>
  <inkml:trace contextRef="#ctx0" brushRef="#br1" timeOffset="2">-1103 8123 503 0,'-5'-5'207'16,"0"7"32"-16,2 0-125 0,0-2-23 15,0 0-17-15,-1 1-18 16,4-1-15-16,-1-3-8 16,1 0 0-16,0 3-5 15,-2-5 4-15,4 0-5 16,-4 3 4-16,4-1-5 15,-4 0 1-15,4 1-7 16,-1-1 0-16,6 0-7 16,-2 1 1-16,4-1-7 15,3 3 2-15,4 0-7 16,-1-5 2-16,1 5-5 16,2 6 4-16,3-4-1 0,-7 5 5 15,3 6 4 1,-1-2 8-16,-8-1 2 15,-2 4 7-15,-2 11-3 0,-4-6 0 16,-7 4-12-16,2 3 0 16,-8-7-8-16,5-6 3 15,-1 3-10-15,-1-6 10 16,8-2-8-16,7 5 6 0,3 5-8 16,8 0 9-1,10 9-6-15,-3 3 11 0,6-1-2 16,-1-8 7-16,-4 6 3 15,-9-7 13-15,-4 1 0 16,-9 3 7-16,-12 4-7 16,-6-7-5-16,-13-2-11 15,-6-9-5-15,-8-13-11 16,-1-8 7-16,0-7-30 16,10-3-14-16,6 0-68 15,14 6-22-15,9 2-300 16,8 5 55-16</inkml:trace>
  <inkml:trace contextRef="#ctx0" brushRef="#br1" timeOffset="3">-671 8352 685 0,'1'-10'259'0,"2"-3"35"16,4 3-169-16,8-3-28 16,1 5-17-16,5 2-2 15,0 3-7-15,5 4-10 16,-5 7-10-16,2 10-11 16,-6 3-8-16,-2 17-9 15,-7-3 1-15,-8 11-8 16,-6-6 3-16,-11 4-10 15,-2-13 2-15,-7-7-11 16,-2-16 7-16,-4-16-9 0,0-16 8 16,-4-23-16-16,7-5 3 15,3-7-6-15,10 9 4 16,11 3-6-16,6 20 16 16,11 6-7-16,4 9 5 15,13 2-3-15,2 7 10 16,13 3 10-16,3 5 17 0,6 2 19 15,-1 6 12-15,7-2 1 16,-8 3-11-16,5 1-11 16,-11-4-19-16,-6-4-15 15,-10-5-8-15,0-9-8 16,-9-4-6-16,-2-6-40 16,1 1-13-16,7-3-62 15,-3-1-18-15,6-4 135 16,3 6-396-16,2-14 180 15</inkml:trace>
  <inkml:trace contextRef="#ctx0" brushRef="#br1" timeOffset="4">1246 8837 607 0,'0'-3'254'0,"-4"-1"16"0,4-1-153 16,5 1-33 0,-3-3-37-16,3-4-4 0,3-1-16 15,-2-4-5-15,3-3-5 16,-1-9-2-16,3-1-3 16,0-8 5-16,2 4-3 15,2-7 5-15,-2 6 0 16,2-5 4-16,-3 6 1 0,5-6 4 15,-4 7-6-15,1-7 1 16,-2 7-6-16,4-7 0 16,-3 1-6-16,-2-1 0 15,-1 4-3-15,0-1 2 16,-4 7-5-16,4 4 1 16,-2 3-3-16,0 7 0 15,2 4-5-15,-4-2 2 16,-2 1 1-16,-1 4 1 15,-2 0-2-15,-1 5 5 16,-1-2 4-16,-1 4 4 16,-1 1 1-16,-2 1 1 15,-1-4-5-15,-3 9 0 16,1 2-7-16,2 5-2 0,-2 4 2 16,0 5 3-1,1-1-6-15,1 2 1 0,-1-2 3 16,2 8-1-16,5-3-4 15,-1 0 4-15,4 4-1 16,2-1-2-16,1-10-1 16,4 1 4-16,3-2-3 15,2-4 0-15,-1-4 2 16,2-4-1-16,-3-4-2 0,4-2 3 16,-3-5-2-16,2-3 2 15,-1-5-2-15,6 0 1 16,-5 0-1-16,4-6 2 15,-2 1-2-15,4 2 2 16,-2-1-1-16,3-2 0 16,-7 1-1-16,2 0 3 15,-7 0-3-15,2-3 0 16,-3 8-1-16,-1-8 3 16,-4-2-3-16,0-1 0 15,-5 1 3-15,0-4 0 16,3 7-3-16,2 3 4 15,-3 7-2-15,4 5-2 16,-1 5 0-16,0 10 4 16,-5 9 7-16,3 10 12 0,-1 10 3 15,3 15 8-15,-2 1-2 16,5 11-10-16,0-1-10 16,4 0-2-16,-8-11-7 15,8-2-16-15,-2-13-18 16,-4-9-80-16,1-12 282 15,10-16-588-15,-2-15 224 0</inkml:trace>
  <inkml:trace contextRef="#ctx0" brushRef="#br1" timeOffset="5">3805 8032 263 0,'-3'-1'169'0,"1"2"22"15,-4-4-42-15,-1-2-5 16,1 0-28-16,3 4 3 16,-1 1-42-16,-1 0-14 15,4-2-24-15,-4 0 0 16,5 1-15-16,-3-9-1 15,4 2-5-15,3 2-2 16,0-4-6-16,3 0-2 16,-2-1-3-16,6 6-1 15,1-3-2-15,4 1 0 16,-5 4-1-16,10 3 5 16,-3 2-2-16,5-1 2 15,-5 1-1-15,6 1 0 0,-5 2-5 16,2 1 1-16,-8 3 0 15,0 5-1-15,-11-1 3 16,-2 2 1-16,-8 1-2 16,0 3 2-16,-7-10-2 15,6 4 1-15,-4-5 0 16,1-2 1-16,2-6-3 16,12 8 1-16,0-3-3 15,6 6 2-15,6 6 0 0,9 7 0 16,-2-1 0-16,8 11 1 15,-6-5-1-15,1 5 13 16,-11-5 7-16,-6 5 15 16,-10-6 5-16,-10 1 14 15,-10-8-13-15,-8-5-4 16,-1-8-14-16,-6-6-3 16,4-10-20-16,4-3-44 15,10-6-24-15,10 1-301 16,10 3 49-16</inkml:trace>
  <inkml:trace contextRef="#ctx0" brushRef="#br1" timeOffset="6">4415 8162 656 0,'15'-5'231'0,"-1"10"40"16,-1 5-173-16,2 4-25 16,-5 4-24-16,-1 10-9 15,-9-2-16-15,-5 5-2 16,-8-4-5-16,-9 2 4 16,-9-8 0-16,-2-6 4 15,3-10-7-15,-4-10-4 16,4-11-4-16,3-13-3 15,7-2-4-15,6-8 1 16,7 5-2-16,7-2 1 0,7 10-2 16,4-1-1-16,0 6-2 15,7 6 3-15,3 7-4 16,9 5 3-16,0 9 4 16,14 4 11-16,0 1 0 15,10 2 14-15,-7-2 0 16,6-4 0-16,-9-7-8 15,6-7-3-15,-9-1-13 0,-1-6-2 16,-9-2-23-16,-2-6-52 16,-11 0-98-16,0-19-184 15,-5 2-21-15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11.63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3E58921-4B9C-4354-BEBA-90534C872746}" emma:medium="tactile" emma:mode="ink">
          <msink:context xmlns:msink="http://schemas.microsoft.com/ink/2010/main" type="inkDrawing" rotatedBoundingBox="27557,3554 27591,7843 27524,7844 27490,3555" semanticType="callout" shapeName="Other">
            <msink:sourceLink direction="with" ref="{E2BD6EF5-3D62-43DC-A976-855454A56127}"/>
            <msink:sourceLink direction="with" ref="{E4696496-0228-4C73-A624-290745163D58}"/>
          </msink:context>
        </emma:interpretation>
      </emma:emma>
    </inkml:annotationXML>
    <inkml:trace contextRef="#ctx0" brushRef="#br0">-3 0 266 0,'2'11'112'16,"0"1"17"-16,-6 4-49 15,9 0-22-15,0 10 8 16,0-1-20-16,3 10 12 15,-5-1-20-15,-1 10 19 0,1 1-13 16,-4 11 11-16,-1-4-25 16,7 14 15-16,-4-3-20 15,3 9 8-15,-1-7-13 16,2 9 9-16,-4-14-15 16,3 8 7-16,-4-9-14 15,4 10 9-15,-4-4-14 16,0 15 6-16,2-6-10 0,-4 14 11 15,-2-7-14-15,5 3 11 16,-1-9-8-16,5 6 8 16,0-13-11-16,5 10 11 15,-7-10-10-15,3 8 8 16,-6-7-9-16,0 8 10 16,-3-12-8-16,3 12 7 15,-3-9-7-15,1 8 9 16,4-13-9-16,0 8 7 15,-2-12-7-15,1 4 13 16,4-13-10-16,-5 7 12 16,3-10-8-16,-1 7 10 15,-4-9-16-15,1 7 10 16,1-5-11-16,-2 5 11 0,2-7-10 16,0 6 11-16,0-11-12 15,2 7 13-15,-1-11-11 16,1 6 10-16,-4-1-8 15,2 4 9-15,-3-3-12 16,-3 7 9-16,2-7-12 16,1-1 9-16,-2-6-10 15,4 3 9-15,1-8-9 0,-2 5 12 16,-1-8-8-16,3 4 11 16,-2 0-7-16,2 3 12 15,2-3-14-15,-1 8 13 16,-1-4-12-16,0 3 10 15,-1-6-14-15,-4 0 12 16,6-2-12-16,-2-4 12 16,-2-7-8-16,6 2 13 15,-2-5-12-15,-2-1 13 16,2 0-14-16,3 6 9 16,-1-4-11-16,-5 5 10 15,2-3-9-15,-1 0 10 16,-3-6-8-16,3 2 9 15,-1-4-7-15,4-1 5 16,-2-2-9-16,3-1 8 0,-5-1-10 16,2 1-11-16,0-6-20 15,-3-1-118-15,2 2-155 16,2 0 0-16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1410 11 334 0,'0'-2'309'0,"-3"-1"-55"16,4 1-47-16,-1 0-76 15,2 1-64-15,1 9-5 16,0 2-20-16,2 6-4 16,-1 3-7-16,-3 11 2 15,1-1-5-15,-1 11 4 16,-1 2-2-16,-1 5 5 15,1 1-7-15,1-1 1 16,-1-12-12-16,2-10-2 16,-2-12-8-16,0-10 0 15,-2-10-4-15,-2-17 1 0,-1-2-1 16,0-16-1-16,0-8-4 16,5-12-1-16,6 12 2 15,4-6 2-15,3 13 0 16,5 4 1-16,0 11-2 15,1 7 12-15,-2 13 2 16,-4 10 19-16,-4 11 6 16,1 11 9-16,-4 4-5 0,-1 6-7 15,2-5-14-15,4-2-7 16,2-9-8-16,3-8-5 16,5-10-3-16,2-10 3 15,-2-4-2-15,2-9 2 16,1 5-2-16,5 0 5 15,2 12-4-15,3 7 3 16,-3 7-4-16,-3 15 2 16,-9 3-4-16,-4 11 3 15,-4 2-4-15,-6 8-2 16,-2-6-24-16,2-2-53 16,-2-18-34-16,1-11-288 15,7-12 34-15</inkml:trace>
  <inkml:trace contextRef="#ctx0" brushRef="#br0" timeOffset="1">2229 41 529 0,'3'-3'244'0,"1"-7"17"16,-6-1-131-16,-1 0-15 15,-2-2-33-15,-5 0 7 16,-3 1-12-16,-5 6 15 16,-1 4-12-16,-9 5 11 15,4 10-17-15,-4 10 0 16,6 5-27-16,1 9-7 15,9 2-19-15,6 5-6 16,11-4-14-16,8-1-1 16,3-13-1-16,8-11-2 15,2-17 0-15,2-17-1 16,-1-7 3-16,-1-10 4 16,-5 5-1-16,0 4 0 15,-4 12 3-15,-5 5-4 16,-2 12-4-16,-2 4-11 0,-1 4-13 15,-4 0-39-15,0 0-22 16,2-9-44-16,2-6 136 16,2-8-390-16,8-6 170 15</inkml:trace>
  <inkml:trace contextRef="#ctx0" brushRef="#br0" timeOffset="2">2510-324 950 0,'11'5'373'15,"-5"11"45"-15,1 23-228 16,-1 7-72-16,-4 17-27 16,-4 2-51-16,1 13-12 15,2-12-21-15,-1 6-23 16,2-14-24-16,0-4-66 16,-1-19-43-16,-7-7-295 15,7-23 38-15</inkml:trace>
  <inkml:trace contextRef="#ctx0" brushRef="#br0" timeOffset="3">-2 46 615 0,'2'4'207'0,"-1"5"48"16,4 8-167-16,2 9-13 15,-2 3-19-15,1 13 0 16,-1 2-19-16,0 9 4 16,-2-5-7-16,0 1 3 15,1-10-9-15,-4-4 1 16,-2-11-10-16,-1-8-3 15,0-6-9-15,-1-12-1 16,3-4-5-16,-1-15 1 16,0-15-2-16,2-18 0 15,4-6 0-15,2-10-2 16,7 5 1-16,10 3 1 16,4 19-1-16,3 4 1 15,-1 17 0-15,5 10 9 16,-8 15 8-16,1 19 15 0,-6 12 6 15,1 23 8-15,-8 6-11 16,-1 15-4-16,-2-7-17 16,-2-3-9-16,-3-21-29 15,1-13-53-15,-3-17 11 16,-2-17-301-16,6-13 54 16</inkml:trace>
  <inkml:trace contextRef="#ctx0" brushRef="#br0" timeOffset="4">532 147 546 0,'10'-14'249'0,"3"-4"21"16,-2 3-129-16,12-4-23 15,4 2-26-15,7 4 14 16,0 5-16-16,13 7 10 16,-6 5-12-16,-1 13 6 0,-9 7-22 15,-3 15 7-15,-17 2-18 16,-6 22-5-16,-10-9-21 16,-11 13-5-16,-8-17-19 15,-12-6-5-15,-3-21-5 16,-10-7-9-16,2-20-11 15,2-8-30-15,11-7-21 16,8-6-42-16,16 1-17 16,7-9-32-16,5-1-36 0,11 5-184 15,6-2 50-15</inkml:trace>
  <inkml:trace contextRef="#ctx0" brushRef="#br0" timeOffset="5">1007 281 841 0,'3'44'274'0,"1"3"70"16,-4-13-219-16,1-3-12 15,-2-16-19-15,2-17 0 0,1-19-30 16,1-20-11-16,5-11-23 15,2-10-6-15,1 2-9 16,12 8 3-16,-2 16-5 16,7 10 1-16,2 11-4 15,3 9-2-15,-7 4-22 16,1 7-68-16,-7 2 448 16,9 3-794-16,0-1 345 15</inkml:trace>
  <inkml:trace contextRef="#ctx0" brushRef="#br0" timeOffset="6">3966-62 560 0,'-24'-9'240'15,"-9"1"27"-15,3 3-132 0,-9 7-17 16,5 5-30-16,3 6 4 15,11 4-22-15,2 9-2 16,10-1-23-16,10 7-8 16,3-1-14-16,9 5-8 15,6-7-13-15,7 0-8 16,1-11-18-16,3-8-40 16,0-12-14-16,3-9-273 15,1-7 53-15</inkml:trace>
  <inkml:trace contextRef="#ctx0" brushRef="#br0" timeOffset="7">3987-440 733 0,'-1'19'245'0,"-4"5"42"16,3 15-169-16,2 10-58 16,-1 18-1-16,1 4-13 0,-2 8-11 15,5-7-17-15,-1 4-6 16,-1-18-9-16,-1-1-8 16,0-11-8-16,-4-9-26 15,0-16-16-15,-1-11-266 16,2-10 3-16,3-10-94 15</inkml:trace>
  <inkml:trace contextRef="#ctx0" brushRef="#br0" timeOffset="8">4235 2 816 0,'-1'47'244'0,"-6"4"46"16,-4 17-218-16,-2-7-51 16,0 1-27-16,-2-20 97 15,7-25-382-15,5-34 144 16</inkml:trace>
  <inkml:trace contextRef="#ctx0" brushRef="#br0" timeOffset="9">4286-291 628 0,'-5'29'139'0,"3"0"-71"15,4-9-250-15,4 7-35 16</inkml:trace>
  <inkml:trace contextRef="#ctx0" brushRef="#br0" timeOffset="10">4560-32 858 0,'-5'21'300'0,"3"4"56"0,2 6-192 16,2-1-50-16,1 6 1 15,7 0-30-15,-7-1-13 16,-4-4-36-16,-4 0-6 16,0-11-20-16,-13-7-5 15,-6-12-11-15,-6-12-21 16,3-10-22-16,-6-5-32 15,7-2-19-15,7 5-33 16,6 4 3-16,7 4-252 16,7 9 77-16</inkml:trace>
  <inkml:trace contextRef="#ctx0" brushRef="#br0" timeOffset="11">4717-33 758 0,'8'-15'337'0,"8"-3"16"0,1 2-174 15,9 1-59-15,3 4-40 16,10 3-8-16,-5 2-26 16,11 7-6-16,-3 4-19 15,4 8 3-15,-10 5-1 16,-2 11 8-16,-12 3-5 16,-7 7-8-16,-10 0-5 15,-7 3-5-15,-1-7-18 16,-5-11-27-16,1-14-12 15,-1-18-33-15,5-17-11 0,5-14 1 16,4-3 27-16,5-2 16 16,7 9 31-16,5 5 6 15,-4 16 5-15,7 6-12 16,-3 4-9-16,5 6-9 16,-4 1-1-16,4 1-6 15,-6-3 4-15,7 2-14 16,-9 1 1-16,9-1 4 15,-3 3 15-15,2 4 36 16,-7 3 34-16,0 10 46 16,-7 4 20-16,-5 16 14 15,-8 4-22-15,-2 14-10 16,-6-4-37-16,-4 1-45 16,-4-15-50-16,0-16-316 0,9-33 60 15</inkml:trace>
  <inkml:trace contextRef="#ctx0" brushRef="#br0" timeOffset="12">4801-231 701 0,'4'-5'421'0,"-1"8"-18"15,0 10-129-15,-1 13-95 16,-1 7-67-16,-1 20-19 16,2-1-43-16,-2 18-21 15,0 0-33-15,2 14-52 16,-4-14-35-16,-3-2-72 15,-3-21-290-15,5-13 47 16</inkml:trace>
  <inkml:trace contextRef="#ctx0" brushRef="#br0" timeOffset="13">5533-405 756 0,'-2'2'338'16,"1"8"-6"-16,-2 3-183 0,3 4-87 16,3 3-66-16,3 1-321 15,10-5 89-15</inkml:trace>
  <inkml:trace contextRef="#ctx0" brushRef="#br0" timeOffset="14">5943-416 704 0,'-19'-11'203'0,"-5"-6"50"16,9 4-183-16,0-4-7 15,9 4-8-15,1 3 16 16,0 2-2-16,5 6 8 16,0 9-19-16,2 15 7 0,-2 8-12 15,3 21 4-15,-8 8-17 16,2 20-5-16,-4-2-13 16,-1 8-4-16,-5-13-11 15,4-2 0-15,-3-25-6 16,3-11-2-16,4-18 3 15,5-12-1-15,5-14-5 16,7-10 4-16,10 2-1 16,12-4-1-16,5 4 0 0,8 0 1 15,0 7 5-15,1-1 24 16,-10 8 7-16,-4 2 36 16,-15 7 13-16,-11 8 7 15,-14 5-18-15,-19 11-7 16,-10 2-40-16,-14 4-42 15,-1-6-47-15,-4 1-81 16,12-9-45-16,6-3-292 16,15-4 36-16</inkml:trace>
  <inkml:trace contextRef="#ctx0" brushRef="#br0" timeOffset="15">6297 178 1067 0,'-20'24'367'0,"-5"-3"33"16,-8 5-246-16,7-5-143 16,-3-5-88-16,6-8-8 15,14-25-315-15,4-13 15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-14 295 826 0,'-2'-2'194'0,"2"2"66"0,2 7-226 16,0-2-5-16,2-5 15 15,3 1 2-15,-2 1 16 16,5-12-6-16,-1 5-1 0,6 5-9 16,1-3 0-16,5 3-9 15,-1 2-2-15,4 1-19 16,-3-1 0-16,7 1-16 15,-4-5 10-15,7 1-6 16,-2-4 10-16,3-7-12 16,2-2 12-16,1-4-11 15,-1 3 10-15,0 1-13 16,3 9 12-16,2 8-9 16,-5 5 6-16,5 5-12 15,0-1 8-15,-4-8-8 16,0 0 9-16,5-8-9 15,-3-4 9-15,10 0-2 16,0 7 12-16,4-6-8 16,-6 4 8-16,5-4-7 0,-6 4 2 15,7-2-8-15,-4 5 4 16,8 0-7-16,-5 4 9 16,8-4-12-16,-7-4 7 15,7 1-8-15,-6-3 7 16,11-6-10-16,-4 1 14 15,4-2-9-15,-6 0 8 0,7 0-10 16,-7 6 8-16,3 3-1 16,-5 2 11-16,9 4-7 15,-9 1 12-15,8 0-1 16,-6-1 0-16,8-6-12 16,-9 3 12-16,11-7-11 15,-7-2-2-15,5 2-8 16,-5 3 8-16,8-3-12 15,-8 3 9-15,10 3-4 16,-7 1 4-16,10 2-2 16,-8 1 6-16,8 5-8 15,-10-1 5-15,7-3-7 16,-8-1 9-16,4-2-9 16,-3-5 10-16,10-1-8 0,-8 1 8 15,13-2-6-15,-8 1 10 16,8 4-6-16,-9 2 7 15,8 0-7-15,-14 3 2 16,11 4-7-16,-9-6 4 16,10 1-6-16,-5 1 10 15,11-1-11-15,-11-4 12 16,12 4-13-16,-10-2 13 0,9-2-11 16,-12 1 12-16,16 1-15 15,-12-2 12-15,16 0-11 16,-13 4 6-16,13-2-7 15,-7 2 12-15,7 1-9 16,-11-1 7-16,14-2-6 16,-11 3 5-16,13-3-9 15,-8-5 10-15,10 3-6 16,-13-3 4-16,9 1-5 16,-14 0 9-16,9 4-15 15,-9 0 15-15,13 4-12 16,-13-1 10-16,13 3-10 15,-12-2 10-15,11 0-9 16,-14-2 10-16,15-4-9 16,-7-1 8-16,8-2-4 15,-12 0 1-15,12 2-5 0,-11-2 9 16,5 4-8-16,-16-1 5 16,11 4-6-16,-9 1 8 15,2 0-8-15,-7 0 6 16,12-1-4-16,-12 1 6 15,7-4-5-15,-6-1 4 16,4 2-4-16,-12-3 4 0,10 0-5 16,-12 3 5-16,5 0-7 15,-8-4 8-15,9 4-10 16,-12-3 10-16,1-2-9 16,-6-1 8-16,7-1-9 15,-11 2 15-15,8-3-15 16,-9 2 14-16,-2 1-10 15,-10-2 9-15,-1 4-13 16,-8 2 13-16,0 1-11 16,-6 0 9-16,1 1-12 15,-8 1 11-15,-2-1-10 16,-4-1 13-16,-2 2-10 16,-3-2 10-16,-5 0-10 15,-2 2 13-15,-3-2-16 0,0 1 8 16,-5-1-3-16,2 2 7 15,-7 0-12-15,2-2 11 16,-6-2-9-16,1 4 7 16,-8-4-8-16,1 2 11 15,-6 2-10-15,5-1 10 16,-6 2-9-16,5 2 6 16,-5 0-11-16,4 0 11 15,-6-2-7-15,3-1 6 0,-6-5-6 16,6-1 9-16,-5 1-11 15,5-2 9-15,-8 4-10 16,5-1 9-16,-8 5-11 16,3 1 12-16,-9 0-15 15,8 1 17-15,-6 0-11 16,2-3 13-16,-3-1-13 16,5 3 13-16,-10-4-11 15,5 1 8-15,0 1-9 16,3-1 11-16,-5-1-10 15,8-1 6-15,-9 1-5 16,6-2 5-16,-6 2-7 16,6 2 7-16,-13 1-9 15,8 4 9-15,-9-1-7 0,5 2 9 16,-8 0-8-16,10-1 12 16,-6-2-12-16,9-1 7 15,-11-4-5-15,10-1 8 16,-7 2-14-16,7-1 12 15,-10-1-4-15,9-1 3 16,-9 2-6-16,9-1 9 0,-12 1-11 16,12 1 7-16,-9 2-9 15,7 1 11-15,-11 1-6 16,6-2 10-16,-9-2-11 16,2 1 9-16,-7-4-10 15,7-1 8-15,-7 2-12 16,9-1 16-16,-8-1-13 15,10 3 10-15,-15-2-11 16,6-3 12-16,-9 4-12 16,6-3 12-16,-16 1-13 15,20 2 11-15,-11-3-8 16,9-2 9-16,-13 3-9 16,11-2 10-16,-9-3-7 15,10 3 8-15,-10 0-11 16,12 0 9-16,-4-3-8 15,10 3 7-15,-7-3-12 0,7 0 14 16,-9-2-13-16,7 5 11 16,-10-3-10-16,9 5 9 15,-7 0-7-15,9 1 8 16,-4 0-8-16,8 1 9 16,-10-1-10-16,8 2 9 15,-4-2-6-15,6 1 5 16,-7-2-10-16,13 1 14 0,-7 0-14 15,7-1 13-15,-6 1-11 16,10 2 13-16,-7 0-13 16,6 0 11-16,-7 2-14 15,7 0 13-15,-4-1-9 16,5 3 10-16,-4-1-10 16,10 0 10-16,-11 0-11 15,13 1 9-15,-9 0-9 16,9 3 9-16,-8-2-10 15,9-2 9-15,-11 0-9 16,8-3 9-16,-6 0-8 16,6 2 9-16,-8-2-9 15,5 2 13-15,-5-1-11 16,6 2 6-16,-3-1-2 0,10 1 4 16,-8 2-9-16,5-5 9 15,-12 2-9-15,7-2 8 16,-8 0-8-16,9 1 5 15,-4 6-7-15,8-2 9 16,-10 1-7-16,9 2 9 16,-7-1-8-16,6-1 8 15,-6-1-8-15,11 2 6 16,-10-1-7-16,8-4 9 0,0-1-9 16,14 3 9-16,-4-1-7 15,14 2 7-15,4 3-11 16,7 0 10-16,6 0-56 15,9-5-35-15,17 5-349 16,6-12 57-16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25 4042 459 0,'-5'3'115'0,"0"-1"48"16,2 1-98-16,0-1 9 15,-1-1 21-15,3-2 12 16,-1-1 1-16,2 0-18 15,0 2-21-15,0 0-11 16,0 0-8-16,0 4-7 16,0-1-1-16,-3-1-2 15,1 2 0-15,1 5-2 16,-3-6 2-16,3 0-7 16,-1 0 1-16,2-1-14 15,0-2-1-15,0 1-12 16,2 1 5-16,-1-2-14 15,3 3 6-15,-1 1-5 16,3-3 7-16,-1 4-9 0,2-2 11 16,-1-1-8-16,1-2 7 15,-2-2-7-15,-1 1 15 16,1-3-8-16,2 1 10 16,-1-2-8-16,2 2 8 15,-1 0-18-15,-1 1 11 16,1 2-10-16,-1 2 10 0,1-1-2 15,1 1 9-15,2 0-12 16,-4-4 12-16,5-3-11 16,-2 0-2-16,4-1-6 15,-2-2 6-15,2 1-8 16,-3 4 7-16,3-2-6 16,-2 2 11-16,0 3-9 15,2-2 4-15,2 2-4 16,-4-1 6-16,2 1-9 15,0-2 7-15,-3-1-6 16,0 0 6-16,3-1-5 16,1 3 8-16,-1 1-8 15,-1 0 7-15,-1 1-7 16,-5 3 6-16,4-1-10 16,3 0 12-16,2 4-9 15,-4-4 9-15,5-3-10 0,-6 0 7 16,1 0-8-16,2-2 8 15,2 1-10-15,-4 2 12 16,4-1-6-16,-2-1 5 16,1 1-7-16,-1 3 6 15,5-3-9-15,-2 0 7 16,4-2-6-16,-5 1 12 0,2-3-11 16,1 6 9-16,2-5-8 15,-4 1 7-15,2-1-9 16,1 0 9-16,2-4-8 15,-3 5 9-15,6-1-10 16,-1 2 7-16,2-3-4 16,-3 3 7-16,7-4-9 15,-3 3 6-15,7-1-5 16,-1 0 6-16,4 1-10 16,-5-1 11-16,3 0-7 15,-7-4 7-15,3-1-11 16,-6-2 13-16,5 1-10 15,-1-3 7-15,4 3-9 16,-3-1 12-16,5 0-11 16,-4 0 7-16,0-1-6 0,-4 0 9 15,4-1-11-15,-3-1 12 16,6 0-11-16,-4 2 7 16,6-5-6-16,-2 1 6 15,-1-1-7-15,-2 1 9 16,2-4-8-16,-4 6 11 15,-1-7-9-15,-3 4 9 16,2-2-12-16,-1 5 11 0,-1-4-13 16,0 0 13-16,2-2-11 15,-1 1 13-15,-3-3-12 16,3 1 9-16,-3 3-12 16,1 2 10-16,1-1-7 15,-6 4 10-15,3-2-11 16,-1-2 12-16,3-4-11 15,-6 4 8-15,8-5-11 16,-4 1 11-16,5-1-8 16,-4 3 11-16,9-6-13 15,-6 5 11-15,7-2-8 16,-1-2 7-16,-4-1-13 16,1 2 15-16,1 0-10 0,-4-4 6 15,0 3-7-15,0-3 13 16,1-5-15-16,-4 2 14 15,0 0-8-15,-5 0 5 16,3-2-10-16,-2 5 12 16,0-3-10-16,-1 4 9 15,4-5-7-15,-1 5 12 16,-1-4-10-16,-1 3 5 0,3-3-6 16,-6 3 6-16,4-3-8 15,-1 4 6-15,0-2-3 16,-3 3 4-16,1-2-10 15,-5 5 8-15,1-5-3 16,-1 5 5-16,2-1-9 16,-2 1 12-16,4-3-9 15,3 3 3-15,-4-5-3 16,1 0 8-16,4-2-12 16,-4 1 11-16,0-4-8 15,1 7 5-15,0-7-7 16,-5 3 3-16,4-1-4 15,-5 2 12-15,6-4-10 16,-3 0 10-16,5-5-4 16,-2 4 6-16,3-2-13 15,-4 3 12-15,1-2-12 0,-6 4 10 16,3 2-11-16,-2-2 11 16,2-2-8-16,0 2 5 15,3-1-4-15,1 1 6 16,-1-3-9-16,-2 4 9 15,3-4-5-15,-3 2 6 16,-1-5-7-16,0 9 4 0,2-7-7 16,-5 6 6-16,1-2-6 15,-1 4 10-15,1-6-7 16,-3 6 10-16,2-3-11 16,1 4 7-16,1-6-10 15,-4 8 10-15,3-7-8 16,0 1 8-16,2 0-8 15,-3 2 7-15,3-4-9 16,-3 5 6-16,1 1-2 16,-3-2 5-16,4 2-3 15,-6 6 5-15,5-8-6 16,1 5 5-16,1-2-5 16,-3 2 3-16,3-5-5 15,-4 7 7-15,1-2-9 16,0 3 11-16,3-2-9 0,-7 2 9 15,2-1-10-15,0-2 9 16,0-2-13-16,-3 4 15 16,7-4-12-16,-3 2 9 15,1-2-9-15,2 0 10 16,1-4-11-16,-2 6 7 16,3-5-4-16,-1 1 9 15,2 4-10-15,1 7 6 0,-1-7-4 16,-1 5 4-16,1-1-8 15,-5-2 9-15,1-4-4 16,-1 7 7-16,3-5-7 16,-2 0 6-16,5-2-7 15,1 4 3-15,2-6-7 16,1 4 8-16,2 0-5 16,-4 3 9-16,2-1-6 15,-3 3 3-15,3-1-6 16,-6 1 6-16,6 1-10 15,-2 3 12-15,3-3-9 16,-2 0 8-16,6 4-8 16,-4 0 6-16,3-2-10 15,-3 1 13-15,5 1-10 16,-3 1 8-16,3 0-4 0,-2 1 9 16,-1 2-16-16,0 4 10 15,-2-3-7-15,-5 1 9 16,3 6-12-16,2-1 11 15,-6 0-6-15,-2 5 6 16,8 2-10-16,-5-3 14 16,0 0-10-16,2 1 7 15,3 1-3-15,-3-3 4 0,-2 1-8 16,4 0 11-16,-1 5-14 16,-2-3 9-16,0 2-8 15,0-1 8-15,-1 2-14 16,-2-2 18-16,4 1-14 15,-1 2 11-15,2-1-9 16,-1 0 13-16,3 2-10 16,-2-3 10-16,2 2-11 15,-4-1 7-15,2 3-11 16,-3 1 7-16,2 3-8 16,-3-3 12-16,3 6-8 15,3-1 9-15,-5 2-8 16,-3-2 12-16,3-1-9 15,0 5 5-15,-1-5-7 0,-2 0 12 16,2 0-12-16,1-2 11 16,-2-2-8-16,-4 0 6 15,6 2-5-15,-1 2 7 16,1 3-7-16,-3-4 9 16,3 0-9-16,-3 4 7 15,4-4-11-15,-6 0 5 16,3 0-7-16,-2 2 11 0,1 0-12 15,-5 2 10-15,2 4-5 16,-4-5 3-16,2 6-7 16,-3-4 8-16,0 2-8 15,0-4 9-15,1 5-7 16,-1-4 8-16,5 6-8 16,-4-5 9-16,3 3-13 15,-1-1 12-15,0 8-11 16,-3-5 10-16,-1 6-9 15,0-4 14-15,-1 4-4 16,-1-6 11-16,2 3-7 16,1-3 10-16,2-2-13 15,1-4 0-15,5 8-8 16,0-4 5-16,1-1-9 0,-1 4 10 16,2 6-8-16,-5-6 6 15,1 4-6-15,-3-2 5 16,-1 4-6-16,-1-4 11 15,1 3-12-15,-1-3 8 16,1 5-4-16,-1-1 3 16,1 3-8-16,-1-6 10 15,1 9-5-15,-1-5 4 0,4 5-7 16,0-3 10-16,1 1-7 16,0-6 3-16,1 3-7 15,-4-1 12-15,6 2-12 16,-6-2 6-16,-1 9-3 15,1-6 8-15,2 4-11 16,-2-4 8-16,3 6-6 16,4-6 6-16,-4 1-5 15,1-3 8-15,2 3-7 16,-2-7 10-16,2 4-9 16,1-2 6-16,1 1-10 15,-5-6 10-15,6 4-13 16,-6-4 12-16,3 6-13 15,-2-4 12-15,1 5-9 0,-2-1 12 16,5 1-12-16,-1-5 11 16,3 5-9-16,-4-6 7 15,3 2-8-15,-3-4 9 16,2 3-8-16,-3-1 7 16,5 4-8-16,-3-6 7 15,3 7-10-15,0-4 10 16,3 0-6-16,-2 2 9 0,5 2-9 15,-1-6 10-15,1 2-9 16,-4 2 4-16,7-5-7 16,-2-2 8-16,2 4-11 15,-1-7 11-15,5 3-7 16,-5-3 6-16,2 4-7 16,-2-4 14-16,1 2-12 15,1-6 9-15,4 6-8 16,-1-7 9-16,3 7-10 15,-1-3 10-15,1 1-7 16,-8-4 5-16,3 6-9 16,-3-7 6-16,8 1-10 15,-3-1 11-15,6-2-8 16,-1-1 9-16,4-3-6 0,-1 1 9 16,0-1-14-16,-3 0 11 15,4 0-7-15,-6 1 7 16,0 2-7-16,0 2 10 15,5-2-9-15,-5-4 7 16,4 4-8-16,-4-1 8 16,1-6-9-16,-2 1 9 15,6-3-9-15,-7 1 9 0,9 0-10 16,-2 3 8-16,6-1-8 16,-6 3 8-16,10 1-7 15,-9-3 9-15,2 0-9 16,-4 7 8-16,4-7-8 15,-10 0 8-15,6 0-9 16,-1 2 8-16,2-7-5 16,-7 8 7-16,6-3-9 15,-8-4 10-15,8-1-9 16,-3 5 6-16,4-3-6 16,-1 1 7-16,4 7-9 15,-5-3 8-15,-1-2-7 16,-7-1 10-16,2-1-11 15,-10-6 10-15,2 2-10 16,-2-2 6-16,-2 0-25 0,-6-2-7 16,2 5-70-16,-6 1-25 15,-2-1 498-15,-1 2-799 16,11 0 422-16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-3 0 266 0,'2'11'112'16,"0"1"17"-16,-6 4-49 15,9 0-22-15,0 10 8 16,0-1-20-16,3 10 12 15,-5-1-20-15,-1 10 19 0,1 1-13 16,-4 11 11-16,-1-4-25 16,7 14 15-16,-4-3-20 15,3 9 8-15,-1-7-13 16,2 9 9-16,-4-14-15 16,3 8 7-16,-4-9-14 15,4 10 9-15,-4-4-14 16,0 15 6-16,2-6-10 0,-4 14 11 15,-2-7-14-15,5 3 11 16,-1-9-8-16,5 6 8 16,0-13-11-16,5 10 11 15,-7-10-10-15,3 8 8 16,-6-7-9-16,0 8 10 16,-3-12-8-16,3 12 7 15,-3-9-7-15,1 8 9 16,4-13-9-16,0 8 7 15,-2-12-7-15,1 4 13 16,4-13-10-16,-5 7 12 16,3-10-8-16,-1 7 10 15,-4-9-16-15,1 7 10 16,1-5-11-16,-2 5 11 0,2-7-10 16,0 6 11-16,0-11-12 15,2 7 13-15,-1-11-11 16,1 6 10-16,-4-1-8 15,2 4 9-15,-3-3-12 16,-3 7 9-16,2-7-12 16,1-1 9-16,-2-6-10 15,4 3 9-15,1-8-9 0,-2 5 12 16,-1-8-8-16,3 4 11 16,-2 0-7-16,2 3 12 15,2-3-14-15,-1 8 13 16,-1-4-12-16,0 3 10 15,-1-6-14-15,-4 0 12 16,6-2-12-16,-2-4 12 16,-2-7-8-16,6 2 13 15,-2-5-12-15,-2-1 13 16,2 0-14-16,3 6 9 16,-1-4-11-16,-5 5 10 15,2-3-9-15,-1 0 10 16,-3-6-8-16,3 2 9 15,-1-4-7-15,4-1 5 16,-2-2-9-16,3-1 8 0,-5-1-10 16,2 1-11-16,0-6-20 15,-3-1-118-15,2 2-155 16,2 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1844-4711 279 0,'-1'-4'66'0,"-3"-1"30"16,8 4-86-16,-4 1 7 15,6 3-4-15,-4 4 32 16,3 4-4-16,-5 5 27 16,1-1-4-16,-4 6 20 15,5 0-26-15,-4 8 6 0,5 2-29 16,4 9 1-16,1-1-26 16,-2 10 7-16,2-8-17 15,5 7 12-15,-5-2-6 16,4 6 14-16,-2-4-7 15,1 9 17-15,-8-3-10 16,2 2 12-16,-2-9-12 16,1 8 4-16,0-7-13 15,3 7 8-15,-1-3-16 0,-1 8 5 16,-3-10-10-16,3 11 9 16,-4-5-11-16,3 5 8 15,-3-4-5-15,2 10 7 16,-1-12-9-16,1 8 11 15,-4-11-10-15,2 9 7 16,1-9-6-16,1 7 8 16,-1-9-11-16,4 10 12 15,-1-5-10-15,3 7 11 16,-3-2-8-16,3 3 11 16,-1-9-11-16,-2 6 9 15,-2-7-9-15,0 4 7 16,0-7-9-16,1 7 9 0,-1-7-11 15,2 2 9-15,0-5-8 16,3 3 11-16,-3-2-8 16,3 5 11-16,0-4-12 15,0-1 13-15,0-5-15 16,2 4 9-16,-4-8-10 16,1 1 8-16,-2-1-10 15,1 3 10-15,-3-6-10 16,2 6 10-16,-2-6-7 0,2 4 7 15,0-2-9-15,0 7 12 16,0-4-13-16,1 9 11 16,-2-8-9-16,-1 5 8 15,-2-8-10-15,1 11 11 16,0-11-10-16,-1 5 7 16,1-5-7-16,-4 3 7 15,1-13-8-15,-3 0 9 16,0-6-16-16,-3-3-254 15,2-12 81-15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-1 0 423 0,'3'4'110'0,"2"1"41"16,-4-1-118-16,3 5 6 16,-6 0 2-16,2 4 17 15,-3 3 2-15,3 7 10 16,-2-3-6-16,4 7-1 16,1 2-18-16,5 10-6 15,0 2-12-15,0 16-1 16,1-2-6-16,0 15 1 15,-5-4-3-15,-3 14-2 16,1-12-6-16,-4 18-3 16,2-17-2-16,3 14-1 15,-4-7-3-15,2 9 2 16,-2-16-1-16,-1 17 0 16,2-11-1-16,5 9 4 15,-5-9-3-15,-3 9 0 0,3-9 0 16,-7 4 1-16,-1-9-3 15,3 8 1-15,9-7 1 16,-11 2 4-16,7-6-2 16,7 7 0-16,-4-5 1 15,-3 7-1-15,-2-6-5 16,1 6 2-16,-8-10 1 0,1 6 0 16,2-12-1-16,-1 6 0 15,2-11-3-15,2 12 4 16,-2-12-4-16,4 10 3 15,1-8-1-15,-3 6 1 16,3-11 0-16,1 5 0 16,-1-14 0-16,3 4 0 15,1-11-1-15,0-2-1 16,-2-8 1-16,1-3-15 16,-4-7-100-16,-4 0-167 15,-6-11 9-15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2931-1927 384 0,'5'-3'122'16,"1"5"24"-16,-1 3-65 16,3 3-27-16,-3 8 32 15,2 12-2-15,2 14 19 16,-1 5-27-16,2 18 2 0,0 1-33 16,0 12 3-16,-1-3-29 15,4 4 10-15,-3-14-19 16,3 10 8-16,-3-12-16 15,-2 5 10-15,0-8-16 16,-1 7 7-16,-1-14-7 16,2 1 2-16,-8-16-21 15,0-3-254-15,2-11 73 0</inkml:trace>
  <inkml:trace contextRef="#ctx0" brushRef="#br0" timeOffset="1">3990-1383 697 0,'0'8'205'16,"0"10"52"-16,0 16-162 15,-3 5-50-15,4 24 15 16,1 7-19-16,-4 12-3 16,-1-5-24-16,5 5 2 15,-4-15-15-15,2-7 4 16,0-20-9-16,-1-10 63 16,4-17-356-16,-3-25 135 15</inkml:trace>
  <inkml:trace contextRef="#ctx0" brushRef="#br0" timeOffset="2">3836-439 441 0,'-5'-2'230'16,"-1"4"19"-16,1 1-115 15,0-8-9-15,0-1-50 16,0 4-11-16,0-4-39 16,0-3 3-16,2 6-16 0,2-2 12 15,1-3-10-15,3-1 13 16,-2-1-7-16,3-2 10 16,2 3-10-16,1 1 11 15,-2-1-10-15,3 0 9 16,0-1-14-16,1-1 7 15,3 4-15-15,4 2 4 16,-5 2-11-16,4 3 6 16,-4 2-9-16,2-1 10 15,-1 7-7-15,1 4 6 16,-5 1-9-16,-7 8 10 16,-4-3-10-16,-5 1 9 15,-5-4-9-15,-3 1 13 16,-2-8-14-16,2 2 10 0,1-4-10 15,-1 2 11-15,9-3-11 16,7 2 8-16,0-2-9 16,10 6 10-16,6 4-14 15,7 1 14-15,1 5-7 16,11 3 9-16,-5-1-12 16,0 3 24-16,-11-3-4 15,-3 7 21-15,-11-2-9 16,-11 4 9-16,-7-4-19 0,-7 1 0 15,-4-11-19-15,-12-7 13 16,7-9-27-16,-5-12-37 16,3-6-37-16,2-2-289 15,11 0 38-15</inkml:trace>
  <inkml:trace contextRef="#ctx0" brushRef="#br0" timeOffset="3">4473-254 433 0,'-13'-17'230'0,"0"0"-6"16,2-3-72-16,8 4-81 16,1 1-22-16,6-1 18 15,0 5-22-15,9-1 10 16,-1 1-23-16,2 0 14 16,-1 7-16-16,10-4 11 15,-4 7-21-15,3 1 5 16,-3 1-17-16,7 6 9 15,-10 6-18-15,0 6 11 16,-6 2-9-16,-5 12 20 0,-12-4-8 16,-4 5 10-16,-8-5-10 15,-4 2 12-15,0-7-18 16,-9-4 6-16,3-10-9 16,-4-9 9-16,6-7-15 15,-3-9 8-15,16-4-8 16,1-6 7-16,10-1-12 0,4-6 12 15,4 3-9-15,5-9 7 16,4 8-9-16,3-3 12 16,-4 9-9-16,8 0 9 15,-5 12-5-15,0 4 8 16,2 3-6-16,5 10 7 16,-4 5-12-16,5 3 7 15,-1 5-8-15,10 1 6 16,-4-3 2-16,8-3 25 15,-1-8-4-15,4-5 18 16,-7-8-4-16,1-8-2 16,-7-5-20-16,1-8 5 15,-7 1-22-15,2-4 6 16,-7 6-4-16,0 0-17 16,-8 5-27-16,2-1-34 15,-8 9-31-15,-2 4-288 0,-4 1 66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7 75 539 0,'-3'-6'356'16,"0"4"-60"-16,1 2-53 0,2 3-167 15,2 2-20 1,-1-2 22-16,1 1-6 0,1 0 18 15,-1 0-30-15,4-3 10 16,1-2-19-16,3 1 5 16,1-4-29-16,8-2 4 15,-1 1-16-15,8-3 7 16,0-2-16-16,5-1 7 16,-3 1-9-16,7-1 5 15,-2 4-13-15,1 2 10 16,-2 5-6-16,7 0 1 15,-8 2-4-15,8 0 9 16,-3-2-9-16,6-5 7 16,-2 3-6-16,11 1 4 15,-9-4-4-15,10 0 4 16,-7 2-5-16,9 1 8 16,-4 0-8-16,8 7 4 0,-3-2-3 15,1 4 3-15,-9 1-6 16,8 2 11-16,-8-2-7 15,8 0 5-15,0-5-8 16,10-4 8-16,-5-1-9 16,15-3 8-16,-7-1-8 15,13 2 10-15,-7 1-10 0,14 5 8 16,-10 4-8-16,9 2 9 16,-7 0-9-16,14 2 8 15,-15-5-6-15,11-2 6 16,-8-1-5-16,12-5 8 15,-14-2-9-15,9-5 9 16,-6 2-12-16,9 0 10 16,-11 1-9-16,12 1 11 15,-9 1-13-15,9 5 14 16,-12 0-12-16,8 3 8 16,-13 4-10-16,10 4 11 15,-10-4-9-15,5 2 8 16,-6-2-8-16,3-4 12 15,-10-1-11-15,7-2 8 16,-14 1-10-16,12 1 14 0,-8 1-15 16,10 0 13-16,-7-1-10 15,7 0 10-15,-9-1-12 16,5 3 12-16,-12-3-12 16,2 2 9-16,-5 4-7 15,-1-1 8-15,-10-1-9 16,5 2 10-16,-7-2-9 0,-1-4 8 15,-8 1-7-15,-2-2 9 16,-6 0-11-16,2 0 9 16,-7 0-8-16,0 0 8 15,-3 1-11-15,-2 4 12 16,-3-1-7-16,2 0 7 16,-2 1-8-16,3-3 8 15,-2-4-7-15,7-1 3 16,-8 0-5-16,5-2 7 15,-3 0-7-15,-2 2 7 16,-3 0-4-16,3 1 5 16,-7-1-6-16,4 3 7 15,-2-2-7-15,-2 2 6 16,1 0-9-16,1 0 11 0,-2 0-13 16,3 0 13-16,0 0-10 15,3 0 8-15,-4 0-11 16,3 0 13-16,-8 0-13 15,1 2 6-15,-6 1-9 16,-1 0-17-16,-5-1-30 16,-2-1-40-16,0-1-27 15,-3-1-2-15,2-4-279 0,3 2 95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6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-2100 17 830 0,'0'6'304'16,"13"-4"24"-16,3 4-176 0,8 9-63 15,5-4 0-15,5-8 1 16,0 1-1-16,7-3-29 15,-4-7-31-15,9-10-33 16,-7-1-35-16,3-2-87 16,-8-4 303-16,0-1-592 15,-16 8 231-15</inkml:trace>
  <inkml:trace contextRef="#ctx0" brushRef="#br0" timeOffset="1">-1507-199 573 0,'3'-3'172'0,"-3"3"50"15,-1 0-141-15,6-4-28 16,-7 3 3-16,2 4 0 16,2-6-9-16,-2 1-6 15,-4-1 5-15,8-4-4 16,-9-2 4-16,3 1-6 16,1-4 1-16,-1 6-7 15,4 1-3-15,4 0-9 16,-3 3 5-16,7 1-6 0,-3-4 7 15,2 2 0-15,1 1 8 16,11 0-6 0,-3 2 3-16,6 5-17 0,-3 2 2 15,5 4-13 1,-6-1 2-16,-4 8-11 0,-6 0 13 16,-2-1-11-16,-7 0 7 15,-5 2-6-15,-5-6 8 0,-3 0-10 16,-3-3 8-1,0 4-7-15,4-1 6 0,4 10-7 16,7-2 7-16,7 12-9 16,6-1 12-16,11 5-10 15,1-8 8-15,5 2-12 16,-4-8 18-16,-1 1-2 16,-12-4 15-16,-10 2-5 15,-10-2 17-15,-12 3-16 16,-10-4-2-16,-10-4-14 15,-7-6 2-15,-4-2-30 16,8-10-6-16,0-1-57 16,13-2-17-16,9 3-299 15,12 3 60-15</inkml:trace>
  <inkml:trace contextRef="#ctx0" brushRef="#br0" timeOffset="2">-1114-19 899 0,'6'-21'210'0,"7"6"102"16,2 9-243-16,4 11-26 15,1 8 4-15,4 17-6 16,-4 6-19-16,-3 13-19 0,-5-4 7 16,-3-1 2-16,-12-13 13 15,-5-2-7-15,-5-11 13 16,-5-4-16-16,-4-7 0 16,-4-4-13-16,0-9 6 15,0-12-9-15,3-3 8 16,5-13-8-16,10 0 8 0,2-13-10 15,7 0 6 1,6-10-4-16,-1 11 5 0,6-1-5 16,1 18 9-16,4 3-6 15,4 15 13-15,15 8 6 16,0 3 17-16,6 1 6 16,-5 7 11-16,9 0-5 15,-12 0-4-15,3 1-19 16,-4-1-5-16,1-3-14 15,-10-5-1-15,-5-9-54 16,-2-4-22-16,-3-11-76 16,-6-7 97-16,5-4-380 15,-3 2 133-15</inkml:trace>
  <inkml:trace contextRef="#ctx0" brushRef="#br0" timeOffset="3">-379-2493 239 0,'-2'10'220'16,"2"1"-19"-16,2 15 26 16,-1 2-111-16,2 13 4 0,1 7-23 15,-1 28-15-15,-2 6-32 16,4 21-3-16,-1 9-10 16,-1 20 6-16,-3-7-12 15,-5 17-4-15,0-18-8 16,-1-6-4-16,-2-26-10 15,1-12-2-15,4-35-2 16,-9-16-33-16,1-12-11 16,-2-16-273-16,-3-7 53 0</inkml:trace>
  <inkml:trace contextRef="#ctx0" brushRef="#br0" timeOffset="4">-1023-1691 483 0,'-2'1'324'0,"2"12"-56"16,-2 7-37-16,2 17-184 15,-1 10-7-15,1 28-1 16,0 4 1-16,3 28-13 15,2-6 0-15,-2 9-14 16,2-18-1-16,-5-2-11 16,0-25-3-16,-2-10 59 15,-3-18-364-15,-11-14 135 16</inkml:trace>
  <inkml:trace contextRef="#ctx0" brushRef="#br0" timeOffset="5">-1234 550 531 0,'1'-8'215'0,"1"5"16"15,-2 6-114-15,0 5-65 16,2 8 8-16,-2 7-28 15,0 10 11-15,1 1-9 16,1 9 13-16,-2 4-14 16,-2 15 13-16,1-4-18 15,-1 6 4-15,-3-4-20 0,-1-5 7 16,1-16-20-16,0-5 10 16,0-15-12-16,2-2-11 15,0-8-25-15,-2-4-95 16,0-3-177-16,2-4 12 15</inkml:trace>
  <inkml:trace contextRef="#ctx0" brushRef="#br0" timeOffset="6">324 51 479 0,'-17'-15'265'0,"-14"0"6"0,-7 1-100 16,-7 9-15-16,3 0-33 15,-4 16 1-15,8 12-16 16,5 11-10-16,12 2-18 15,8 13-24-15,10-7-17 16,16 8-22-16,8-6-3 16,6-2-17-16,8-11 8 0,5-7-14 15,-3-14-10-15,7-10-72 16,-2-8-18-16,7-10-22 16,-10-5-263-16,3-4 78 15</inkml:trace>
  <inkml:trace contextRef="#ctx0" brushRef="#br0" timeOffset="7">256-376 473 0,'4'-11'299'15,"0"4"-39"-15,0 2-57 16,2 4-142-16,-1 7-8 16,3 10 5-16,2 12 3 15,-2 9 7-15,2 23 6 16,-1 5-6-16,0 18-12 15,-1-2-7-15,3 11-18 0,-4-14-13 16,-3 5-10-16,0-18 0 16,-4-2-43-16,-4-17-12 15,-5-12-54-15,1-16 306 16,-5-10-575-16,1-12 275 16</inkml:trace>
  <inkml:trace contextRef="#ctx0" brushRef="#br0" timeOffset="8">694 154 429 0,'7'2'222'16,"-2"-5"5"-16,-2 1-94 15,0-1-34-15,-3-4-24 16,2 6-9-16,-6-7-11 16,0 0 0-16,-3 4 3 0,-1 3 1 15,-2-6 7-15,-3 1 1 16,0 6-3-16,-5-2-3 15,-1 1-3-15,1 5-15 16,2 8-5-16,-2 6-8 16,7-5-5-16,4 14-10 15,4 1 5-15,5 4-12 16,4-4 2-16,9 6-5 16,1-10 2-16,5-8-12 15,0-11 12-15,3-8-7 16,-1-10 5-16,-2-3-3 15,-3-7 19-15,2-1-10 16,-4 6 10-16,0 3-11 16,-5 6 6-16,2 10-18 15,-3 11 11-15,-3 1-22 16,1 3-4-16,1 3-72 16,3-3-21-16,1-4-184 0,3-2-112 15,5-2-34-15</inkml:trace>
  <inkml:trace contextRef="#ctx0" brushRef="#br0" timeOffset="9">962 179 1014 0,'13'-25'436'0,"1"12"18"16,9 5-217-16,5 0-129 15,4 7-40-15,1 4-16 16,2-3-29-16,-7-3-16 16,4 4-76-16,-4-2-65 15,6-9-350-15,-3-5 34 16</inkml:trace>
  <inkml:trace contextRef="#ctx0" brushRef="#br0" timeOffset="10">1111-116 992 0,'-6'-12'274'0,"4"7"106"15,0 10-265-15,6 13-12 16,-1 10-12-16,3 19-21 15,2 8-32-15,1 16-22 16,-5-3-5-16,5 7-37 16,-3-9-18-16,-3-2-76 15,-6-17-20-15,5-3-283 16,-14-19 45-16</inkml:trace>
  <inkml:trace contextRef="#ctx0" brushRef="#br0" timeOffset="11">1851 112 579 0,'-4'-1'277'0,"0"-4"3"15,-3-2-130-15,-6-6-42 16,-1 10-28-16,-4-7-2 16,-7-1-3-16,-7 9-2 0,3 4-5 15,-7 4-8-15,4 6-4 16,-1 14-12-16,10-2-4 16,4 10-10-16,11-5-3 15,8 2-13-15,8-6 7 16,11 0-15-16,9-5 2 15,8-5-11-15,1-9 11 0,8-9-15 16,-2-10 12-16,-1-5-6 16,-7 3 8-16,1 2-10 15,-7 7 18-15,-8 6-9 16,-4 6 9-16,-4 4-8 16,-5 1 6-16,-2 4-18 15,-1-4-6-15,-2-2-87 16,2-3-32-16,3 1-299 15,5-3 11-15</inkml:trace>
  <inkml:trace contextRef="#ctx0" brushRef="#br0" timeOffset="12">863-293 542 0,'-2'3'182'15,"1"0"29"-15,-1-1-98 16,2 0-65-16,2-2 13 16,-1 1-9-16,6-1 3 0,-2-1-28 15,0-4 10-15,3 0-15 16,0-3 9-16,0 1-16 16,0-3 6-16,2 1-12 15,-2-4 10-15,0 1-12 16,2-4 9-16,-2 3-8 15,1-1 9-15,0 2-12 16,0-1 10-16,1 2-9 0,1-4 4 16,-1 6-11-16,2-9 6 15,-4 5-7-15,1-5 6 16,-1 7-7 0,-1-4 8-16,-4 5-8 0,4 1 10 15,-2 4-11-15,-4-3 9 16,2 1-9-16,6 5 10 15,-6 1-9-15,0 1 10 16,0 1-11-16,-3 1 11 16,-1-2-10-16,1-2 11 15,-4 6-9-15,0-3 10 16,-1-1-8-16,0 0 10 16,-2 0-9-16,4 0 11 15,0 2-10-15,0 0 8 16,-2-1-10-16,3 4 8 0,0-2-11 15,1 7 10 1,-1-4-13-16,4 4 12 0,-2 0-12 16,-3 3 9-16,1-3-9 15,-1 3 13-15,1 0-8 16,0 0 11-16,7-2-10 16,-1-1 8-16,5 1-8 15,6-1 8-15,-4-2-12 16,1-2 10-16,2-1-8 0,-1-3 8 15,-6-2-12-15,6-3 12 16,-4-1-11-16,4-2 8 16,-3-2-8-16,1-2 7 15,1 2-7-15,1-2 11 16,0 0-12-16,1-4 5 16,-1 2-3-16,-1-9 7 15,1 4-12-15,1-3 16 16,-4 2-9-16,1-1 6 15,2 7-5-15,-5-2 8 16,-3-4-9-16,-1 8 9 16,-3 5 1-16,-2-3 15 15,-4 5-7-15,1 11 10 16,0-1-5-16,-3 2 11 16,2 3-17-16,5 10 10 0,-1-2-9 15,1 6 6-15,4 0-19 16,3 11 8-16,-1-8-11 15,4-1 3-15,-2-5-7 16,2-7 4-16,-3-8-26 16,-3-5-41-16,0-3-32 15,-3-6-284-15,2 1 42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9 106 323 0,'-2'-6'103'16,"-2"3"52"-16,0 1-34 16,4 0-5-16,0 1 12 15,0-3-15-15,8 1-22 16,-6-2-49-16,3 0-7 16,1 1-10-16,1-3 2 15,-7 1-6-15,6 1-3 16,-4-2-4-16,1 4 4 15,-1 0-2-15,-1 1 4 16,4 4 3-16,0 1 5 16,-5 0-4-16,3 2 0 15,-1 2-7-15,-2-1 1 16,2-3-8-16,-1 1 2 16,3-6-6-16,2-1 3 0,-4-1-3 15,6-2-1-15,0-1-2 16,5 3 0-16,0-1-2 15,6-3 1-15,-6 4-1 16,7 1 1-16,-6 0-1 16,4 5 0-16,-5-1-2 15,2 1 0-15,-2-2 0 0,0 0 1 16,-2-7 0-16,7 2 1 16,-4 1 1-16,4-6-1 15,-3 7-1-15,3 1-1 16,-5 0 0-16,1 4 0 15,-1 4-1-15,5-2 2 16,-2-1-1-16,5 0 1 16,-3-1 1-16,3-2 0 15,-3-2-2-15,3 2 4 16,-3 0-2-16,6 2-2 16,-2 1 1-16,0 0 1 15,-2-1-2-15,1 0 0 16,-3-2 1-16,3-4 2 15,-2 3-3-15,2-3 3 16,0 3-1-16,0-1 0 16,-4 2-1-16,4 0-1 0,-3 2 1 15,3 1-1-15,-3 0 1 16,6-1 0-16,-5 0 1 16,9-2-2-16,-5-2 1 15,3 0 0-15,-2 2 0 16,2-3 1-16,-5 3-2 15,5 3 1-15,0 2 0 0,3 2 1 16,-1-1 0-16,2 1 0 16,0-6 0-16,2-2 1 15,-3-1 0-15,5 0-1 16,-8-2 0-16,3-1 0 16,-6 5-3-16,-2 0 1 15,-3 1 1-15,5 3 0 16,-2 4 2-16,2-2 4 15,-2 1-2-15,3 1-1 16,-3-5 1-16,3 0-2 16,-1-3-1-16,3 0-1 15,-3-3-1-15,4 1 1 16,-4 1-1-16,5-1-1 16,-6 0 2-16,6 4 2 15,-2 0 0-15,1 1 3 0,-2 0-2 16,6 0 0-16,-4-1-2 15,2 1 1-15,1-1-3 16,4 0 3-16,-2-1-1 16,1-2-1-16,-3-1-1 15,3 0 2-15,-2 1-1 16,1 1-2-16,-4 1 3 16,9 4-1-16,-6-2 0 15,3 1 0-15,-3-1 1 0,1 0 0 16,-6 0-1-16,5 1 0 15,-5-3-1-15,5 2 1 16,-2 1 1-16,5-1-2 16,-3-1 0-16,8 1 3 15,-4 0-4-15,3-1 3 16,-9 1 0-16,11 0 1 16,-7-1-3-16,6-4 3 15,0 4-1-15,8-4 1 16,-8 4 1-16,3-2 1 15,-3 3-1-15,4 0 2 16,-2-1-1-16,1 0-4 16,0-2 1-16,2 1 1 15,-8 1-3-15,3-1 0 16,-7 1 4-16,2 1 0 16,-5-1 0-16,9 1 4 0,-6-1 1 15,7-1 1-15,-3-1 0 16,3 2-2-16,-4-4-2 15,4 1-2-15,-6-1-2 16,7 1-1-16,-6 1 0 0,7-2-1 16,-2 2 0-16,8 2 6 15,-8-1-1-15,6-2 6 16,-4 1 0-16,4-2 2 16,-7 0-5-16,5-1-1 15,-4 0-3-15,5 1-3 16,-5 1-3-16,6-1 3 15,-9 0 2-15,5 2 1 16,-7 2 0-16,5-4 1 16,-4 1-2-16,7-1 0 15,-3-1-2-15,4-2 1 16,-3 2-1-16,4-2 2 16,-7 5-3-16,1-2 2 15,-4 2 0-15,-2 3 2 16,-4-1-2-16,1 0 0 15,-2 1 2-15,1 2-2 0,-5-4-4 16,4 1 3-16,-6 0 1 16,0-4-3-16,-1 0 2 15,1-1 2-15,-3 2 0 16,0-1-1-16,-1 2 0 16,0 0 0-16,-4 0-1 15,-2 2 1-15,-5-1-1 0,1 2 2 16,-4 2 4-16,0-1 6 15,-1-1-1-15,0 0 2 16,-2 0-3-16,1-1-4 16,-1 0-2-16,0 1-2 15,-1-2-1-15,1-1 0 16,-2 2 1-16,0 0-3 16,-1-1 1-16,2-2 0 15,-3 1 1-15,4 0 2 16,0-2-3-16,0 2 3 15,0 0-3-15,2 0 2 16,-2 0-2-16,0 0 1 16,0 0-2-16,2 2 1 15,-1-1-2-15,2 6 1 16,-3-2-1-16,4 4 2 0,-1 6-2 16,-5 1 0-16,-1 5 0 15,0 7 2-15,-4 3-1 16,-1 8 2-16,-1-1 0 15,-3 8 2-15,4-7-4 16,2 5 2-16,1-2-3 16,5 3 3-16,0-6-2 15,0 10 4-15,0-10-2 16,-2 3 1-16,-1-3-4 0,-5 3 3 16,0-5 1-16,-2 5-2 15,0 1-1-15,-1 2 3 16,4-9-3-16,-1 4 1 15,2-4 0-15,1-5 3 16,3-7-4-16,2 9 2 16,2-4 1-16,1 8-1 15,-1-3-2-15,-2 12 3 16,0-4-1-16,-2 5-4 16,-1-7 2-16,1 9 1 15,1-7 0-15,-4 7-1 16,1-2 2-16,1 0 2 15,-2-7-2-15,1 4-1 16,-1-3 2-16,3 4-4 0,0-1 2 16,4 8 0-16,3-2-2 15,1 2-13-15,-1-7-17 16,0 4-55-16,-2-10-9 16,-1-8-279-16,-4-20 50 15</inkml:trace>
  <inkml:trace contextRef="#ctx0" brushRef="#br0" timeOffset="1">4122 171 954 0,'20'11'196'0,"20"28"91"16,15 18-279-16,25 32 2 16,9 10 7-16,13 18-6 15,-9-8 8-15,6 4-10 16,-20-20-2-16,-1-4-8 16,-24-21 0-16,-2-13-25 15,-20-17-276-15,0-21 80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16.32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2BFF56D-3E15-490E-8584-26558943850B}" emma:medium="tactile" emma:mode="ink">
          <msink:context xmlns:msink="http://schemas.microsoft.com/ink/2010/main" type="inkDrawing" rotatedBoundingBox="28202,3959 28558,7760 28500,7766 28143,3965" semanticType="callout" shapeName="Other">
            <msink:sourceLink direction="with" ref="{E2BD6EF5-3D62-43DC-A976-855454A56127}"/>
            <msink:sourceLink direction="with" ref="{AA9F90BD-621B-4889-8055-04C5380127BB}"/>
          </msink:context>
        </emma:interpretation>
      </emma:emma>
    </inkml:annotationXML>
    <inkml:trace contextRef="#ctx0" brushRef="#br0">1844-4711 279 0,'-1'-4'66'0,"-3"-1"30"16,8 4-86-16,-4 1 7 15,6 3-4-15,-4 4 32 16,3 4-4-16,-5 5 27 16,1-1-4-16,-4 6 20 15,5 0-26-15,-4 8 6 0,5 2-29 16,4 9 1-16,1-1-26 16,-2 10 7-16,2-8-17 15,5 7 12-15,-5-2-6 16,4 6 14-16,-2-4-7 15,1 9 17-15,-8-3-10 16,2 2 12-16,-2-9-12 16,1 8 4-16,0-7-13 15,3 7 8-15,-1-3-16 0,-1 8 5 16,-3-10-10-16,3 11 9 16,-4-5-11-16,3 5 8 15,-3-4-5-15,2 10 7 16,-1-12-9-16,1 8 11 15,-4-11-10-15,2 9 7 16,1-9-6-16,1 7 8 16,-1-9-11-16,4 10 12 15,-1-5-10-15,3 7 11 16,-3-2-8-16,3 3 11 16,-1-9-11-16,-2 6 9 15,-2-7-9-15,0 4 7 16,0-7-9-16,1 7 9 0,-1-7-11 15,2 2 9-15,0-5-8 16,3 3 11-16,-3-2-8 16,3 5 11-16,0-4-12 15,0-1 13-15,0-5-15 16,2 4 9-16,-4-8-10 16,1 1 8-16,-2-1-10 15,1 3 10-15,-3-6-10 16,2 6 10-16,-2-6-7 0,2 4 7 15,0-2-9-15,0 7 12 16,0-4-13-16,1 9 11 16,-2-8-9-16,-1 5 8 15,-2-8-10-15,1 11 11 16,0-11-10-16,-1 5 7 16,1-5-7-16,-4 3 7 15,1-13-8-15,-3 0 9 16,0-6-16-16,-3-3-254 15,2-12 81-15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-6-5 474 0,'0'-8'151'15,"1"6"58"-15,11 11-118 0,4 7 13 16,13 16 1-16,8 14-20 16,20 38-13-16,13 17-17 15,29 30-11-15,6 5-6 16,30 34-11-16,-7-19-8 15,18 13-8-15,-20-20 1 16,9-1-10-16,-30-34 2 16,9-7-3-16,-28-26 3 15,-5-9-32-15,-23-17 50 16,-2-16-325-16,-26-21 98 0</inkml:trace>
  <inkml:trace contextRef="#ctx0" brushRef="#br0" timeOffset="1">-173 1084 249 0,'9'6'171'0,"-1"2"16"16,13 12-13-16,9 4-37 0,10 12 2 16,10 7-25-16,20 22-31 15,2 3-31-15,17 18-17 16,-5 0-15-16,5 8-16 16,-12-14 4-16,-4-2-21 15,-20-22-2-15,-9-10-262 16,-17-22 76-16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 51 665 0,'-15'-21'211'0,"5"5"34"15,9 1-156-15,9 11-53 16,11 10-4-16,11 12 10 15,17 26 0-15,9 12-4 16,27 26-6-16,1 8 3 0,20 19-9 16,-2-10-3-16,12 13-13 15,-15-16 1-15,6-2-12 16,-22-18 7-16,-2 3-8 16,-16-20 6-16,5 1-27 15,-15-10-3-15,7-3-286 16,-12-16 73-16</inkml:trace>
  <inkml:trace contextRef="#ctx0" brushRef="#br1" timeOffset="1">-5764 1592 807 0,'-2'0'184'15,"-1"2"76"-15,6 3-246 16,-1-4 11-16,-4-1-10 15,4 4 21-15,0 0-4 0,-4-7 27 16,4 3-10-16,1-1 17 16,-3-6-15-16,3-1 13 15,-1-2-17-15,3 5 10 16,-1-4-18-16,5 4 6 16,-3 0-16-16,5 3 1 15,-4-1-11-15,3 3 6 16,-4-6-12-16,2 6 5 15,-1-4-8-15,2-1 2 16,-4 4-11-16,3-1 9 16,-1-1-6-16,-1-4 5 15,3 3-5-15,2-1 8 16,-1 2-8-16,6-2 1 16,-2 5-7-16,8 3 4 15,-6 0-7-15,5 5 6 16,-2 0-2-16,2 5 3 0,-3-8-3 15,3 7 6-15,-4-8-6 16,5 0 4-16,-1-1-4 16,4 0 6-16,-3-4-6 15,9-3 3-15,-8 4-3 16,4 2 3-16,1 1-6 16,4-1 4-16,-6 1-3 0,8 2 5 15,-4-3-3-15,5 2 7 16,-5 4-6-16,0 1 3 15,0-6-4-15,2 3 4 16,-1-4-6-16,4-9 3 16,0 4-5-16,3 0 5 15,0-2-5-15,2 3 7 16,-1 6-1-16,0-4 2 16,-3 3-3-16,0 0 7 15,-4-4-10-15,4 2 3 16,-2-1-2-16,5-3 1 15,-4 1-4-15,6 2 7 16,-5-5-4-16,6 2 6 16,-5 2-3-16,10 1 1 15,-1 0-5-15,4 0 9 0,-6 6-8 16,7-1 2-16,-5 0-2 16,1-2 5-16,-5-5-7 15,5-2 6-15,-6 2-4 16,4-6 5-16,-3 3-5 15,5 5 2-15,-3-3-4 16,6 1 8-16,-4 4-5 0,6-4 2 16,-2 5-1-16,5 5 2 15,-8-4-7-15,5 2 6 16,-8 1-2-16,0-4 1 16,-4 3-2-16,6-2 7 15,-6-4-6-15,2 1 3 16,-1-1-2-16,4-3 3 15,-6 3-8-15,10-3 9 16,-4 0-4-16,6 4 7 16,-4 2-2-16,5 2 6 15,-9 5-11-15,12 0 8 16,-9-5-10-16,6-4 2 16,-5-1-5-16,6 2 11 15,-6-2-9-15,9 6 5 0,-11 2-2 16,10-4 6-16,-3 2-10 15,5 2 4-15,-12-4-1 16,7 0 4-16,-8 1-9 16,3-3 8-16,-5-5-4 15,13 6 3-15,-6 0-6 16,8 0 9-16,-7 4-7 16,7-1 9-16,-7-1-7 0,10 2 6 15,-2 1-10-15,4-3 8 16,-8-2-8-16,9 0 6 15,-10-3-7-15,4-1 13 16,-2 2-8-16,5-2 3 16,-8 1-1-16,11 0 2 15,-6 1-7-15,5 1 4 16,-1 1-1-16,1 2 4 16,-7-2-3-16,5 0 1 15,-1-1-1-15,6 0 1 16,-4-4-7-16,9 2 10 15,-8 0-9-15,7 0 7 16,-7 0-6-16,11 0 8 16,-13-2-9-16,10 2 11 0,-7 0-11 15,7-3 9-15,-12-2-7 16,15 2 3-16,-8-2-6 16,8-3 10-16,-8 3-9 15,11 2 10-15,-13 0-4 16,2-4 6-16,-5 7-8 15,8-3 3-15,-9 1-6 16,9-1 8-16,-5 5-8 16,5-5 5-16,-8-2-1 0,8 1 4 15,-4 3-11-15,5 1 10 16,-10-5-4-16,10 3 3 16,-7-3-6-16,6-4 9 15,-6 1-9-15,12 6 6 16,-12-5-7-16,9 4 8 15,-7 5-8-15,4-7 8 16,-11 2-5-16,6 1 7 16,-8 2-7-16,8-3 8 15,-9 1-5-15,9 1 3 16,-9-3-3-16,9 0 4 16,-6 7-7-16,4-6 3 15,-10 4 0-15,0-2 3 16,-10 4-5-16,1-6 3 15,-8 4-1-15,7-2 1 16,-9 2-3-16,4-6 11 0,-7 9-2 16,0-4 2-16,-8-5-6 15,2 1 6-15,-5 4-15 16,0-6 9-16,-2 6-6 16,0 0 5-16,-3 2-9 15,0 2 10-15,-2 0-8 0,-1-6 12 16,2 2-4-16,-1 2 7 15,0-7-5-15,1 3 1 16,2 2-8-16,1-5 4 16,-2-3-5-16,5 5 1 15,-4 1 1-15,-1-1 2 16,0 5-2-16,0 3 3 16,-3-2-3-16,3-3 3 15,-2 3-7-15,2-6 5 16,-1 1-4-16,2-1 5 15,-4 1-3-15,3-3 1 16,-5 5-12-16,5 7-20 16,-5 1-31-16,-1 12-59 15,-3 2-28-15,9 7-277 16,0 1 46-16</inkml:trace>
  <inkml:trace contextRef="#ctx0" brushRef="#br0" timeOffset="2">-1884-46 227 0,'8'8'166'15,"2"5"-26"-15,6 3 13 16,8 9-85-16,0 4 20 16,17 15 15-16,8 4 4 15,16 20-14-15,8 12-21 16,24 19-19-16,-1 0-16 0,24 26-13 16,-10-7-2-16,12 12-10 15,-20-17 3-15,11 4-5 16,-25-26 3-16,-4-5-12 15,-19-24 7-15,-3-7-16 16,-20-18-6-16,-11-9-270 16,-10-20 79-16</inkml:trace>
  <inkml:trace contextRef="#ctx0" brushRef="#br0" timeOffset="3">-989-104 787 0,'10'1'164'0,"8"7"75"16,4 10-225-16,12 11-1 15,2 9 13-15,18 25 2 16,6 2 11-16,22 27-1 16,4 4 4-16,23 21-12 15,-5-7 0-15,16 23-14 16,-12-16-2-16,9 11-11 16,-21-19 2-16,5 1-6 15,-19-22 7-15,-6 2-10 16,-17-18 10-16,-1-2-18 0,-14-14-7 15,-3-2-19-15,-11-22-131 16,-4-4-132-16,-6-18-4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 0 367 0,'0'4'81'0,"-2"2"-81"16,2-4-69-16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4055 597 816 0,'-5'47'272'0,"2"20"30"16,1 4-204-16,-1 18-81 15,1-9-19-15,1-2 10 16,-4-22-22-16,-5-7-19 16,-3-20-272-16,-3-16 70 15</inkml:trace>
  <inkml:trace contextRef="#ctx0" brushRef="#br0" timeOffset="1">848 1527 508 0,'2'-2'134'0,"3"-1"69"16,-4-2-119-16,4 0-6 15,-1 2 14-15,-1-5 5 16,-3-4-18-16,0 6-14 15,-3-1-4-15,-2 1-10 16,-2-2-1-16,-4 1-13 0,1-1-3 16,-3 0-15-16,0-2 0 15,-5 2-11-15,4 2 9 16,-6-2 6-16,2 4 10 16,-3 4-4-16,5 4 9 15,-3 2-10-15,1 2-11 16,-3 4-7-16,3-3-2 15,2 12-7-15,3 4 3 0,5 2-4 16,3 2 6-16,8 7-7 16,0-10 5-16,7-2-4 15,5-4 2-15,6-7-8 16,1-7 9-16,9-11-11 16,-2-7 10-16,1-14-5 15,-5-5 6-15,3-5-6 16,-7 0 9-16,3 6-9 15,-4 8 9-15,1 11 0 16,-8 11 13-16,-3 16 7 16,-7 9 14-16,-5 14-5 15,-4 4 1-15,-2 17-15 16,1-4-2-16,1 5-17 16,3-7 7-16,3-2-41 15,1-18-12-15,2-10-76 0,2-16 21 16,0-14-315-16,0-12 77 15</inkml:trace>
  <inkml:trace contextRef="#ctx0" brushRef="#br0" timeOffset="2">1260 1480 452 0,'4'-4'182'0,"-1"3"33"16,-2-3-88-16,1 4-39 15,1-3-3-15,-3 3-10 16,2 3-17-16,0 2-12 16,-1-5-7-16,-1 7 4 15,3-2-5-15,-4-9 4 16,1-5-5-16,-2 2 7 15,-4-11-5-15,-1 1 3 0,-3 2-5 16,-1 4 8-16,-4-4-8 16,1 10 2-16,-6 2-12 15,6 3 2-15,-6 8-12 16,3-2 3-16,-5 6-7 16,8 6 7-16,-2-5-13 15,3 3 5-15,1 11-10 16,9-2 3-16,1-1-10 15,6 2 9-15,5-2-7 16,1-7 6-16,8-3-7 16,3-7 7-16,3-9-9 15,-6-8 8-15,8-6-11 16,-5-10 10-16,0-8-8 16,-1 2 11-16,3-2-7 15,-7 6 11-15,-3 10-6 0,-4 13 9 16,-7 12-3-16,-4 11 14 15,-4 17 4-15,1 8 8 16,-3 17-8-16,5-2 6 16,-2 8-17-16,8-10-5 15,-1 4-22-15,1-13-12 16,7-4-68-16,1-9-26 0,0-6-312 16,7-12 48-16</inkml:trace>
  <inkml:trace contextRef="#ctx0" brushRef="#br0" timeOffset="3">1619 1832 1145 0,'-8'4'362'0,"-9"1"41"15,1 2-298-15,3 3-82 16,7-4-42-16,1-1-96 15,5 1-288-15,-2-9 46 16</inkml:trace>
  <inkml:trace contextRef="#ctx0" brushRef="#br0" timeOffset="4">1729 1407 869 0,'-13'4'224'0,"2"0"102"16,6 2-231-16,5-3 3 16,3 1 6-16,7-6-2 15,4 2-20-15,14-5-8 16,3-1-8-16,3-6-9 31,6 1-13-31,6-4-13 0,-6 11-8 0,1-3-16 16,0 9 2-16,-6 3-6 15,-10 3 4-15,-6 3-7 16,-8 12 10-16,-6 11-4 16,-8 8 12-16,-7 21-6 15,-3 2 3-15,-5 10-6 16,2-6-2-16,0 3-6 15,1-14-6-15,1-11-35 16,4-14-23-16,-3-17-91 16,3-16-7-16,2-18-294 15,7-8 46-15</inkml:trace>
  <inkml:trace contextRef="#ctx0" brushRef="#br0" timeOffset="5">1815 1783 1195 0,'0'-3'319'16,"11"1"121"-16,9 2-316 0,14-2-34 15,6 4-6-15,16 1-22 16,-1 1-24-16,8-4-31 16,-8-2 1-16,5-1-39 15,-8-4-22-15,0-6-116 16,-8 0 100-16,-7-5-408 15,-13-1 91-15</inkml:trace>
  <inkml:trace contextRef="#ctx0" brushRef="#br0" timeOffset="6">2681 1348 869 0,'13'-5'240'0,"8"2"83"15,4 3-227-15,7 2-1 16,-3 1-5-16,8 8-4 16,-7-1-12-16,-4 10-5 15,-10 5-13-15,-10 11-5 16,-11-2-4-16,-14 8-14 16,-5-6-11-16,-17-5-13 15,-3-12-1-15,-11-7-10 16,3-12 6-16,-4-4-10 15,13-4-1-15,4 2-30 16,13 1-4-16,9-5-52 16,13 2-13-16,6-5-41 15,14-5 31-15,12-8-274 16,4 7 101-16</inkml:trace>
  <inkml:trace contextRef="#ctx0" brushRef="#br0" timeOffset="7">3126 1322 791 0,'27'8'227'0,"-6"9"72"16,-11-1-202-16,-7 10-4 15,-6 0-1-15,-7 16-9 16,-8 0-18-16,-3 18-23 16,0 0-22-16,-10 7-23 15,7-9-10-15,1 4-38 16,2-15-10-16,2-5-32 15,12-15 7-15,2-7-262 16,5-14 98-16</inkml:trace>
  <inkml:trace contextRef="#ctx0" brushRef="#br0" timeOffset="8">3328 1772 853 0,'39'0'248'16,"5"6"86"-16,-7 1-219 15,2 9-1-15,-11 3-5 16,-10 10-7-16,-15 4-24 16,-14 9-29-16,-12-1-14 15,-18-3-21-15,-6-10-6 16,-16-17-24-16,6-14 0 0,-4-8-17 15,17-10 8-15,7-5-36 16,20 8-5-16,11-5-39 16,16 4-278-16,16-2 56 15</inkml:trace>
  <inkml:trace contextRef="#ctx0" brushRef="#br0" timeOffset="9">-430 3710 452 0,'-3'8'316'0,"0"0"-51"0,-5 5-39 15,-2 2-166-15,-1-1-17 16,-1 1-6-16,1 3-9 16,1-2-1-16,4 3-5 15,1 1 2-15,3 7-2 16,4 7 4-16,3 5-5 15,3-1 0-15,6 7-4 16,3-6 3-16,4-3-5 16,3-9 3-16,5-1-6 15,-1-13 2-15,3-5-6 16,1-8 1-16,-3-9-6 16,-3-8 3-16,2-13-6 15,-6-8 4-15,-1-14-9 16,-1 0 4-16,-1-9-6 15,-4 12 4-15,0 2-4 16,-9 11 8-16,-1 6-5 16,-3 13 6-16,-1 8 8 0,-2 9 9 15,-1 9 6-15,0 9 9 16,2 16-2-16,4 7-4 16,2 17-11-16,1 4-5 15,6 8-7-15,-2-10 0 16,2-10-22-16,-2-18-15 15,2-9-54-15,0-13-11 0,2-9-280 16,-1-9 57 0</inkml:trace>
  <inkml:trace contextRef="#ctx0" brushRef="#br0" timeOffset="10">149 3963 932 0,'4'58'274'0,"-4"2"82"16,3-11-256-16,-2-10-21 15,3-18-17-15,0-13-20 16,3-14-20-16,-1-19-13 16,3-17 1-16,4-29-9 0,-4-6 8 15,8-7-7 1,2 8 5-16,7 6-9 0,5 26 6 15,4 4-4-15,6 22 10 16,0 15 12-16,-7 19 20 16,-4 23 13-16,-4 13 5 15,-9 30-9-15,-9 6-11 16,-2 4-45-16,-4-10-53 16,-5-8-18-16,9-27-365 15,5-16 78-15</inkml:trace>
  <inkml:trace contextRef="#ctx0" brushRef="#br0" timeOffset="11">813 3741 441 0,'1'-10'297'0,"1"3"-29"0,1 7-77 16,4 12-43-16,1 6-45 15,0 17-8-15,-2 14-15 16,-2 17-24-16,-4 1-23 0,-4 4-19 16,-2-12-30-16,-2-14-52 15,-2-21-277-15,2-33 56 16</inkml:trace>
  <inkml:trace contextRef="#ctx0" brushRef="#br0" timeOffset="12">821 3210 936 0,'-3'21'203'0,"6"10"84"16,3-2-267-16,9 2-39 15,1 2 37-15,10 1-308 16,-2-10 95-16</inkml:trace>
  <inkml:trace contextRef="#ctx0" brushRef="#br0" timeOffset="13">1072 3729 898 0,'20'-18'423'0,"2"5"5"16,6 4-184-16,1 2-131 16,8 4-39-16,-3 5-26 0,4 2-24 15,-3 0-32-15,9 7-104 16,-6-1-39-16,7 0-303 15,-6-2-7-15</inkml:trace>
  <inkml:trace contextRef="#ctx0" brushRef="#br0" timeOffset="14">1390 3382 590 0,'-16'-27'315'0,"-7"7"14"16,-3 14-120-16,-1 6-39 15,1 19-39-15,-4 15-15 16,8 13-35-16,4 20-26 16,8 4-23-16,7 15-19 15,8-2-6-15,1 9-46 16,1-14-26-16,1-4-63 16,-8-25-250-16,-2-19-33 15,-1-31-95-15</inkml:trace>
  <inkml:trace contextRef="#ctx0" brushRef="#br0" timeOffset="15">1502 3830 612 0,'5'-13'253'16,"8"-5"22"-16,5 5-145 16,16 0-20-16,3 7-17 15,15 2 5-15,0 8-3 0,3 7-4 16,-11 7-14-1,-4 11-6-15,-17 7-9 0,-10 12-9 16,-11 3-9-16,-10 0-14 16,-14-7-6-16,-8-10-17 15,-8-17-1-15,-10-22-17 16,-3-16-1-16,-5-22-40 16,9 0-4-16,6-3-33 15,15 7-4-15,15 8-37 16,14 15 26-16,12 3-65 15,6 4-171-15,13 0 49 16</inkml:trace>
  <inkml:trace contextRef="#ctx0" brushRef="#br0" timeOffset="16">2000 4029 875 0,'5'26'282'0,"-5"-14"69"0,-5-17-232 16,0-21-16-16,0-13-21 15,5-23-12-15,5 7-18 16,6-2-11-16,9 18-12 16,3 7-10-16,1 19-6 0,5 7-8 15,-3 4-8 1,5 5-36-16,-4 5-20 16,4 0-62-16,-6 0-288 0,5-3 60 15</inkml:trace>
  <inkml:trace contextRef="#ctx0" brushRef="#br0" timeOffset="17">2386 3711 665 0,'-2'-1'235'16,"-1"4"29"-16,3 4-168 15,2 7-39-15,3 4-15 16,-1 10-8-16,0 1 2 15,1 6-2-15,1-1 1 0,-3 4-1 16,1-6 4-16,-3-6-2 16,-1-8-1-16,-3-7-2 15,0-11-5-15,1-11-8 16,2-7-5-16,3-11-8 16,4-3 0-16,6-7-8 15,-2 1 6-15,5-7-5 16,-1 8 3-16,4 1-6 15,-6 10 8-15,4 10 5 16,-8 14 16-16,-2 13 14 16,-6 12 13-16,-1 10-1 15,-1-3-3-15,2 8-15 16,6-11-12-16,3-9-10 16,6-11 0-16,7-14-10 15,3-14 7-15,9-8-10 0,1-2 6 16,6 0-8-16,-1 10 7 15,7 7-6-15,-4 10 8 16,1 11-9-16,-6 6 6 16,0 6-4-16,-13 6 5 15,-6 9-6-15,-9 1 10 16,-4 7-36-16,-6-7-28 0,2-3-27 16,4-16-336-16,-9-19 71 15</inkml:trace>
  <inkml:trace contextRef="#ctx0" brushRef="#br0" timeOffset="18">4201 3556 702 0,'-24'-10'232'0,"-9"2"47"16,-1 5-178-16,-5 6-14 16,4 5-12-16,0 15-5 15,14 6-11-15,0 11-11 16,10 1-14-16,9 9-12 15,4-4-3-15,6 1-9 16,8-8-3-16,4-2-8 16,1-8-11-16,6-5-41 15,-2-12-17-15,2-11-280 16,4-5 48-16</inkml:trace>
  <inkml:trace contextRef="#ctx0" brushRef="#br0" timeOffset="19">4198 3186 742 0,'1'5'257'0,"1"9"52"15,0 7-185-15,1 17-17 16,2 9-18-16,1 21-13 15,-1 3-23-15,2 10-16 16,-3-4-15-16,-2 2-13 16,0-17-2-16,-2-2-2 15,-2-15-11-15,-1-4-46 16,-2-17-12-16,0-3-37 16,-3-13-229-16,1-6-29 15,3-14-58-15</inkml:trace>
  <inkml:trace contextRef="#ctx0" brushRef="#br0" timeOffset="20">4413 3698 877 0,'-3'38'231'15,"-8"10"58"-15,3 3-244 16,-2 4-29-16,2-7-26 16,-2-7-282-16,5-25 87 0</inkml:trace>
  <inkml:trace contextRef="#ctx0" brushRef="#br0" timeOffset="21">4550 3282 315 0,'-8'34'132'0,"9"1"-132"16,1-1-17-16</inkml:trace>
  <inkml:trace contextRef="#ctx0" brushRef="#br0" timeOffset="22">4761 3562 960 0,'-9'21'311'0,"6"12"75"16,5 4-257-16,6 8-20 15,5-2-30-15,1 2-19 16,-1-8-27-16,-1 1-20 16,-7-9-7-16,-9-3-5 15,-5-8 6-15,-11-10-12 16,-6-8 2-16,-6-12-32 16,-4-4-8-16,0-8-40 15,9 1-9-15,1-1-34 16,10 4 19-16,9 1-268 15,7 4 90-15</inkml:trace>
  <inkml:trace contextRef="#ctx0" brushRef="#br0" timeOffset="23">4916 3578 735 0,'16'-21'336'16,"2"3"-7"-16,10 1-148 0,-1 2-128 15,9 2-29-15,-5 2-3 16,8 7-15-16,-10 6-4 15,7 5-5-15,-9 6 7 16,7 6-8-16,-9 0 9 16,1 6 9-16,-8 1 16 15,-2 8 13-15,-7 3 14 0,-7 10-4 16,-5 3-12 0,-5 4-13-16,0-12-13 0,-7-8-15 15,9-14-2-15,-1-22-20 16,1-16-7-16,4-19-33 15,7-12-3-15,3-16-15 16,5 4 21-16,8-6 4 16,0 17 34-16,5 3 23 15,-3 18 30-15,3 6 4 16,-4 13 4-16,-1-1-7 16,-3 9-12-16,0 1-14 15,-3 4-18-15,-1 0-42 16,-1 0-11-16,2 2-152 15,-5-3-132-15,4-7-7 16</inkml:trace>
  <inkml:trace contextRef="#ctx0" brushRef="#br0" timeOffset="24">4981 3411 796 0,'3'7'362'0,"1"-2"10"0,0 11-164 16,1 11-109-16,2 19-33 16,-4 4-23-16,-1 20-26 15,-2-4-32-15,-5 9-67 16,0-13-24-16,-3-4-291 16,1-16 31-16</inkml:trace>
  <inkml:trace contextRef="#ctx0" brushRef="#br0" timeOffset="25">5632 3504 859 0,'-4'21'311'0,"-1"15"48"16,1 1-232-16,0 15-32 15,4-2-40-15,-1 4-24 16,-3-11-16-16,1 3-27 16,-2-15-25-16,0-5 446 15,-1-10-778-15,1-21 380 16</inkml:trace>
  <inkml:trace contextRef="#ctx0" brushRef="#br0" timeOffset="26">5619 3434 470 0,'3'-2'303'15,"-2"2"-36"-15,1 2-93 16,0 1-71-16,-2 1-57 16,3 17-18-16,-1-5-9 15,1 3-30-15,-2 1-9 16,-1-1-262-16,0-11 67 15</inkml:trace>
  <inkml:trace contextRef="#ctx0" brushRef="#br0" timeOffset="27">5644 3042 977 0,'-1'-15'376'0,"1"4"28"15,-3 11-260-15,3 6-51 16,-4 9-56-16,0 7-31 15,-3 1-35-15,1 5 79 16,2-6-461-16,-4-2 158 16</inkml:trace>
  <inkml:trace contextRef="#ctx0" brushRef="#br0" timeOffset="28">5842 3121 915 0,'-11'45'232'16,"-4"12"82"-16,6 2-261 0,1 5-22 16,1-8-5-16,9-3-13 15,4-14-6-15,-3-8-8 16,9-13 4-16,4-10-5 15,-5-8 6-15,9-3-6 16,4-4 12-16,9 4 9 16,2 0 15-16,17 6 16 15,-2 5 17-15,4 2 12 16,-5 3 3-16,-9 5 6 16,-12 1-9-16,-9 4-8 15,-11 1-14-15,-13 2-18 16,-7 2-17-16,-14-9-12 15,-9-6-7-15,-15-8-3 16,-3-10-4-16,-6-8-16 16,4-5-7-16,0-1-41 15,13 1-20-15,6 3-56 0,13 4-10 16,7 3-279-16,18 3 68 16</inkml:trace>
  <inkml:trace contextRef="#ctx0" brushRef="#br0" timeOffset="29">6339 3710 950 0,'-12'8'277'16,"3"-3"74"-16,2 3-251 16,7 0-53-16,5 3-13 15,5 1-6-15,6-4-21 16,3 0-4-16,7-2-7 16,-5-4 5-16,7-4-5 15,-7 2 7-15,-8-4 4 16,-8 2 10-16,-7 0 0 15,-11 2 3-15,-8-1-5 0,-1 4-1 16,-1 0-12-16,5 2-9 16,5 2-42-16,10-1-25 15,6-1-305-15,5-7 53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91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-905 5706 266 0,'2'-1'103'0,"-2"-1"27"16,-2 1-23-16,-1-4-11 15,4 1 22-15,-1 0-4 16,-1 0-7-16,1 3-37 15,3 1-8-15,-5 1-23 16,1 6-2-16,4 1-9 0,-5 2 1 16,-1-1-7-16,2 3 0 15,-3-1-7-15,-1 5-1 16,5 1-9-16,0 7-1 16,2 0-2-16,3 4-1 15,-5-1 0-15,2 3 2 16,1-3 1-16,-2-1 0 15,-2-3-1-15,4 8 1 16,-5-5-1-16,2 4-1 16,-3 1 1-16,3 8-1 15,-3-2-1-15,3 9 2 16,0-7-3-16,3 6 0 16,-1-6 2-16,-4-5-2 15,-1-3 2-15,1 1 1 16,1-4 1-16,-3 0 1 0,6-4-1 15,1 2-1-15,1-5-1 16,-6 2 0-16,4-1-4 16,-4 4 3-16,0 2-1 15,-3 1 1-15,4-1 0 16,-4 4 1-16,5-3-2 16,0-1 1-16,3-2-3 15,-3 1 1-15,0-7 1 16,2 4 1-16,-4-3 0 0,1 2 1 15,-1-2-2-15,4 3 1 16,-2-1-2-16,-4 5 1 16,1-4 1-16,1 0 1 15,-4-1-3-15,6 0 3 16,-2-2-3-16,4 3-1 16,-4-3 2-16,4 7 1 15,-4-4-1-15,4 9-1 16,-2-4 2-16,-2 8-2 15,2-6 1-15,-3 6 0 16,-2-8 1-16,4 4 0 16,4-12 0-16,-6 0-2 15,3-8 1-15,-4 2-8 16,3-6-8-16,-7-2-15 16,4-2-80-16,3 0-181 0,-6-5 25 15</inkml:trace>
  <inkml:trace contextRef="#ctx0" brushRef="#br1" timeOffset="1">-1469 8384 928 0,'4'2'288'0,"8"0"81"15,2 2-251-15,11 5-25 16,-1-1-27-16,5 1-20 16,-1 1-26-16,3-2-14 15,-9-1-11-15,1-2-69 16,-8-5-19-16,-6-4-295 15,-2-1 23-15</inkml:trace>
  <inkml:trace contextRef="#ctx0" brushRef="#br1" timeOffset="2">-1103 8123 503 0,'-5'-5'207'16,"0"7"32"-16,2 0-125 0,0-2-23 15,0 0-17-15,-1 1-18 16,4-1-15-16,-1-3-8 16,1 0 0-16,0 3-5 15,-2-5 4-15,4 0-5 16,-4 3 4-16,4-1-5 15,-4 0 1-15,4 1-7 16,-1-1 0-16,6 0-7 16,-2 1 1-16,4-1-7 15,3 3 2-15,4 0-7 16,-1-5 2-16,1 5-5 16,2 6 4-16,3-4-1 0,-7 5 5 15,3 6 4 1,-1-2 8-16,-8-1 2 15,-2 4 7-15,-2 11-3 0,-4-6 0 16,-7 4-12-16,2 3 0 16,-8-7-8-16,5-6 3 15,-1 3-10-15,-1-6 10 16,8-2-8-16,7 5 6 0,3 5-8 16,8 0 9-1,10 9-6-15,-3 3 11 0,6-1-2 16,-1-8 7-16,-4 6 3 15,-9-7 13-15,-4 1 0 16,-9 3 7-16,-12 4-7 16,-6-7-5-16,-13-2-11 15,-6-9-5-15,-8-13-11 16,-1-8 7-16,0-7-30 16,10-3-14-16,6 0-68 15,14 6-22-15,9 2-300 16,8 5 55-16</inkml:trace>
  <inkml:trace contextRef="#ctx0" brushRef="#br1" timeOffset="3">-671 8352 685 0,'1'-10'259'0,"2"-3"35"16,4 3-169-16,8-3-28 16,1 5-17-16,5 2-2 15,0 3-7-15,5 4-10 16,-5 7-10-16,2 10-11 16,-6 3-8-16,-2 17-9 15,-7-3 1-15,-8 11-8 16,-6-6 3-16,-11 4-10 15,-2-13 2-15,-7-7-11 16,-2-16 7-16,-4-16-9 0,0-16 8 16,-4-23-16-16,7-5 3 15,3-7-6-15,10 9 4 16,11 3-6-16,6 20 16 16,11 6-7-16,4 9 5 15,13 2-3-15,2 7 10 16,13 3 10-16,3 5 17 0,6 2 19 15,-1 6 12-15,7-2 1 16,-8 3-11-16,5 1-11 16,-11-4-19-16,-6-4-15 15,-10-5-8-15,0-9-8 16,-9-4-6-16,-2-6-40 16,1 1-13-16,7-3-62 15,-3-1-18-15,6-4 135 16,3 6-396-16,2-14 180 15</inkml:trace>
  <inkml:trace contextRef="#ctx0" brushRef="#br1" timeOffset="4">1246 8837 607 0,'0'-3'254'0,"-4"-1"16"0,4-1-153 16,5 1-33 0,-3-3-37-16,3-4-4 0,3-1-16 15,-2-4-5-15,3-3-5 16,-1-9-2-16,3-1-3 16,0-8 5-16,2 4-3 15,2-7 5-15,-2 6 0 16,2-5 4-16,-3 6 1 0,5-6 4 15,-4 7-6-15,1-7 1 16,-2 7-6-16,4-7 0 16,-3 1-6-16,-2-1 0 15,-1 4-3-15,0-1 2 16,-4 7-5-16,4 4 1 16,-2 3-3-16,0 7 0 15,2 4-5-15,-4-2 2 16,-2 1 1-16,-1 4 1 15,-2 0-2-15,-1 5 5 16,-1-2 4-16,-1 4 4 16,-1 1 1-16,-2 1 1 15,-1-4-5-15,-3 9 0 16,1 2-7-16,2 5-2 0,-2 4 2 16,0 5 3-1,1-1-6-15,1 2 1 0,-1-2 3 16,2 8-1-16,5-3-4 15,-1 0 4-15,4 4-1 16,2-1-2-16,1-10-1 16,4 1 4-16,3-2-3 15,2-4 0-15,-1-4 2 16,2-4-1-16,-3-4-2 0,4-2 3 16,-3-5-2-16,2-3 2 15,-1-5-2-15,6 0 1 16,-5 0-1-16,4-6 2 15,-2 1-2-15,4 2 2 16,-2-1-1-16,3-2 0 16,-7 1-1-16,2 0 3 15,-7 0-3-15,2-3 0 16,-3 8-1-16,-1-8 3 16,-4-2-3-16,0-1 0 15,-5 1 3-15,0-4 0 16,3 7-3-16,2 3 4 15,-3 7-2-15,4 5-2 16,-1 5 0-16,0 10 4 16,-5 9 7-16,3 10 12 0,-1 10 3 15,3 15 8-15,-2 1-2 16,5 11-10-16,0-1-10 16,4 0-2-16,-8-11-7 15,8-2-16-15,-2-13-18 16,-4-9-80-16,1-12 282 15,10-16-588-15,-2-15 224 0</inkml:trace>
  <inkml:trace contextRef="#ctx0" brushRef="#br1" timeOffset="5">3805 8032 263 0,'-3'-1'169'0,"1"2"22"15,-4-4-42-15,-1-2-5 16,1 0-28-16,3 4 3 16,-1 1-42-16,-1 0-14 15,4-2-24-15,-4 0 0 16,5 1-15-16,-3-9-1 15,4 2-5-15,3 2-2 16,0-4-6-16,3 0-2 16,-2-1-3-16,6 6-1 15,1-3-2-15,4 1 0 16,-5 4-1-16,10 3 5 16,-3 2-2-16,5-1 2 15,-5 1-1-15,6 1 0 0,-5 2-5 16,2 1 1-16,-8 3 0 15,0 5-1-15,-11-1 3 16,-2 2 1-16,-8 1-2 16,0 3 2-16,-7-10-2 15,6 4 1-15,-4-5 0 16,1-2 1-16,2-6-3 16,12 8 1-16,0-3-3 15,6 6 2-15,6 6 0 0,9 7 0 16,-2-1 0-16,8 11 1 15,-6-5-1-15,1 5 13 16,-11-5 7-16,-6 5 15 16,-10-6 5-16,-10 1 14 15,-10-8-13-15,-8-5-4 16,-1-8-14-16,-6-6-3 16,4-10-20-16,4-3-44 15,10-6-24-15,10 1-301 16,10 3 49-16</inkml:trace>
  <inkml:trace contextRef="#ctx0" brushRef="#br1" timeOffset="6">4415 8162 656 0,'15'-5'231'0,"-1"10"40"16,-1 5-173-16,2 4-25 16,-5 4-24-16,-1 10-9 15,-9-2-16-15,-5 5-2 16,-8-4-5-16,-9 2 4 16,-9-8 0-16,-2-6 4 15,3-10-7-15,-4-10-4 16,4-11-4-16,3-13-3 15,7-2-4-15,6-8 1 16,7 5-2-16,7-2 1 0,7 10-2 16,4-1-1-16,0 6-2 15,7 6 3-15,3 7-4 16,9 5 3-16,0 9 4 16,14 4 11-16,0 1 0 15,10 2 14-15,-7-2 0 16,6-4 0-16,-9-7-8 15,6-7-3-15,-9-1-13 0,-1-6-2 16,-9-2-23-16,-2-6-52 16,-11 0-98-16,0-19-184 15,-5 2-21-15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9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1410 11 334 0,'0'-2'309'0,"-3"-1"-55"16,4 1-47-16,-1 0-76 15,2 1-64-15,1 9-5 16,0 2-20-16,2 6-4 16,-1 3-7-16,-3 11 2 15,1-1-5-15,-1 11 4 16,-1 2-2-16,-1 5 5 15,1 1-7-15,1-1 1 16,-1-12-12-16,2-10-2 16,-2-12-8-16,0-10 0 15,-2-10-4-15,-2-17 1 0,-1-2-1 16,0-16-1-16,0-8-4 16,5-12-1-16,6 12 2 15,4-6 2-15,3 13 0 16,5 4 1-16,0 11-2 15,1 7 12-15,-2 13 2 16,-4 10 19-16,-4 11 6 16,1 11 9-16,-4 4-5 0,-1 6-7 15,2-5-14-15,4-2-7 16,2-9-8-16,3-8-5 16,5-10-3-16,2-10 3 15,-2-4-2-15,2-9 2 16,1 5-2-16,5 0 5 15,2 12-4-15,3 7 3 16,-3 7-4-16,-3 15 2 16,-9 3-4-16,-4 11 3 15,-4 2-4-15,-6 8-2 16,-2-6-24-16,2-2-53 16,-2-18-34-16,1-11-288 15,7-12 34-15</inkml:trace>
  <inkml:trace contextRef="#ctx0" brushRef="#br0" timeOffset="1">2229 41 529 0,'3'-3'244'0,"1"-7"17"16,-6-1-131-16,-1 0-15 15,-2-2-33-15,-5 0 7 16,-3 1-12-16,-5 6 15 16,-1 4-12-16,-9 5 11 15,4 10-17-15,-4 10 0 16,6 5-27-16,1 9-7 15,9 2-19-15,6 5-6 16,11-4-14-16,8-1-1 16,3-13-1-16,8-11-2 15,2-17 0-15,2-17-1 16,-1-7 3-16,-1-10 4 16,-5 5-1-16,0 4 0 15,-4 12 3-15,-5 5-4 16,-2 12-4-16,-2 4-11 0,-1 4-13 15,-4 0-39-15,0 0-22 16,2-9-44-16,2-6 136 16,2-8-390-16,8-6 170 15</inkml:trace>
  <inkml:trace contextRef="#ctx0" brushRef="#br0" timeOffset="2">2510-324 950 0,'11'5'373'15,"-5"11"45"-15,1 23-228 16,-1 7-72-16,-4 17-27 16,-4 2-51-16,1 13-12 15,2-12-21-15,-1 6-23 16,2-14-24-16,0-4-66 16,-1-19-43-16,-7-7-295 15,7-23 38-15</inkml:trace>
  <inkml:trace contextRef="#ctx0" brushRef="#br0" timeOffset="3">-2 46 615 0,'2'4'207'0,"-1"5"48"16,4 8-167-16,2 9-13 15,-2 3-19-15,1 13 0 16,-1 2-19-16,0 9 4 16,-2-5-7-16,0 1 3 15,1-10-9-15,-4-4 1 16,-2-11-10-16,-1-8-3 15,0-6-9-15,-1-12-1 16,3-4-5-16,-1-15 1 16,0-15-2-16,2-18 0 15,4-6 0-15,2-10-2 16,7 5 1-16,10 3 1 16,4 19-1-16,3 4 1 15,-1 17 0-15,5 10 9 16,-8 15 8-16,1 19 15 0,-6 12 6 15,1 23 8-15,-8 6-11 16,-1 15-4-16,-2-7-17 16,-2-3-9-16,-3-21-29 15,1-13-53-15,-3-17 11 16,-2-17-301-16,6-13 54 16</inkml:trace>
  <inkml:trace contextRef="#ctx0" brushRef="#br0" timeOffset="4">532 147 546 0,'10'-14'249'0,"3"-4"21"16,-2 3-129-16,12-4-23 15,4 2-26-15,7 4 14 16,0 5-16-16,13 7 10 16,-6 5-12-16,-1 13 6 0,-9 7-22 15,-3 15 7-15,-17 2-18 16,-6 22-5-16,-10-9-21 16,-11 13-5-16,-8-17-19 15,-12-6-5-15,-3-21-5 16,-10-7-9-16,2-20-11 15,2-8-30-15,11-7-21 16,8-6-42-16,16 1-17 16,7-9-32-16,5-1-36 0,11 5-184 15,6-2 50-15</inkml:trace>
  <inkml:trace contextRef="#ctx0" brushRef="#br0" timeOffset="5">1007 281 841 0,'3'44'274'0,"1"3"70"16,-4-13-219-16,1-3-12 15,-2-16-19-15,2-17 0 0,1-19-30 16,1-20-11-16,5-11-23 15,2-10-6-15,1 2-9 16,12 8 3-16,-2 16-5 16,7 10 1-16,2 11-4 15,3 9-2-15,-7 4-22 16,1 7-68-16,-7 2 448 16,9 3-794-16,0-1 345 15</inkml:trace>
  <inkml:trace contextRef="#ctx0" brushRef="#br0" timeOffset="6">3966-62 560 0,'-24'-9'240'15,"-9"1"27"-15,3 3-132 0,-9 7-17 16,5 5-30-16,3 6 4 15,11 4-22-15,2 9-2 16,10-1-23-16,10 7-8 16,3-1-14-16,9 5-8 15,6-7-13-15,7 0-8 16,1-11-18-16,3-8-40 16,0-12-14-16,3-9-273 15,1-7 53-15</inkml:trace>
  <inkml:trace contextRef="#ctx0" brushRef="#br0" timeOffset="7">3987-440 733 0,'-1'19'245'0,"-4"5"42"16,3 15-169-16,2 10-58 16,-1 18-1-16,1 4-13 0,-2 8-11 15,5-7-17-15,-1 4-6 16,-1-18-9-16,-1-1-8 16,0-11-8-16,-4-9-26 15,0-16-16-15,-1-11-266 16,2-10 3-16,3-10-94 15</inkml:trace>
  <inkml:trace contextRef="#ctx0" brushRef="#br0" timeOffset="8">4235 2 816 0,'-1'47'244'0,"-6"4"46"16,-4 17-218-16,-2-7-51 16,0 1-27-16,-2-20 97 15,7-25-382-15,5-34 144 16</inkml:trace>
  <inkml:trace contextRef="#ctx0" brushRef="#br0" timeOffset="9">4286-291 628 0,'-5'29'139'0,"3"0"-71"15,4-9-250-15,4 7-35 16</inkml:trace>
  <inkml:trace contextRef="#ctx0" brushRef="#br0" timeOffset="10">4560-32 858 0,'-5'21'300'0,"3"4"56"0,2 6-192 16,2-1-50-16,1 6 1 15,7 0-30-15,-7-1-13 16,-4-4-36-16,-4 0-6 16,0-11-20-16,-13-7-5 15,-6-12-11-15,-6-12-21 16,3-10-22-16,-6-5-32 15,7-2-19-15,7 5-33 16,6 4 3-16,7 4-252 16,7 9 77-16</inkml:trace>
  <inkml:trace contextRef="#ctx0" brushRef="#br0" timeOffset="11">4717-33 758 0,'8'-15'337'0,"8"-3"16"0,1 2-174 15,9 1-59-15,3 4-40 16,10 3-8-16,-5 2-26 16,11 7-6-16,-3 4-19 15,4 8 3-15,-10 5-1 16,-2 11 8-16,-12 3-5 16,-7 7-8-16,-10 0-5 15,-7 3-5-15,-1-7-18 16,-5-11-27-16,1-14-12 15,-1-18-33-15,5-17-11 0,5-14 1 16,4-3 27-16,5-2 16 16,7 9 31-16,5 5 6 15,-4 16 5-15,7 6-12 16,-3 4-9-16,5 6-9 16,-4 1-1-16,4 1-6 15,-6-3 4-15,7 2-14 16,-9 1 1-16,9-1 4 15,-3 3 15-15,2 4 36 16,-7 3 34-16,0 10 46 16,-7 4 20-16,-5 16 14 15,-8 4-22-15,-2 14-10 16,-6-4-37-16,-4 1-45 16,-4-15-50-16,0-16-316 0,9-33 60 15</inkml:trace>
  <inkml:trace contextRef="#ctx0" brushRef="#br0" timeOffset="12">4801-231 701 0,'4'-5'421'0,"-1"8"-18"15,0 10-129-15,-1 13-95 16,-1 7-67-16,-1 20-19 16,2-1-43-16,-2 18-21 15,0 0-33-15,2 14-52 16,-4-14-35-16,-3-2-72 15,-3-21-290-15,5-13 47 16</inkml:trace>
  <inkml:trace contextRef="#ctx0" brushRef="#br0" timeOffset="13">5533-405 756 0,'-2'2'338'16,"1"8"-6"-16,-2 3-183 0,3 4-87 16,3 3-66-16,3 1-321 15,10-5 89-15</inkml:trace>
  <inkml:trace contextRef="#ctx0" brushRef="#br0" timeOffset="14">5943-416 704 0,'-19'-11'203'0,"-5"-6"50"16,9 4-183-16,0-4-7 15,9 4-8-15,1 3 16 16,0 2-2-16,5 6 8 16,0 9-19-16,2 15 7 0,-2 8-12 15,3 21 4-15,-8 8-17 16,2 20-5-16,-4-2-13 16,-1 8-4-16,-5-13-11 15,4-2 0-15,-3-25-6 16,3-11-2-16,4-18 3 15,5-12-1-15,5-14-5 16,7-10 4-16,10 2-1 16,12-4-1-16,5 4 0 0,8 0 1 15,0 7 5-15,1-1 24 16,-10 8 7-16,-4 2 36 16,-15 7 13-16,-11 8 7 15,-14 5-18-15,-19 11-7 16,-10 2-40-16,-14 4-42 15,-1-6-47-15,-4 1-81 16,12-9-45-16,6-3-292 16,15-4 36-16</inkml:trace>
  <inkml:trace contextRef="#ctx0" brushRef="#br0" timeOffset="15">6297 178 1067 0,'-20'24'367'0,"-5"-3"33"16,-8 5-246-16,7-5-143 16,-3-5-88-16,6-8-8 15,14-25-315-15,4-13 15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3:45.16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5E00988-8F67-4DD6-93A6-25B4BF85E180}" emma:medium="tactile" emma:mode="ink">
          <msink:context xmlns:msink="http://schemas.microsoft.com/ink/2010/main" type="inkDrawing" rotatedBoundingBox="4422,3115 15902,9983 12532,15617 1051,8749" semanticType="callout" shapeName="Other"/>
        </emma:interpretation>
      </emma:emma>
    </inkml:annotationXML>
    <inkml:trace contextRef="#ctx0" brushRef="#br0">5 0 443 0,'2'3'161'0,"-1"0"49"15,1-1-125-15,0 1 8 16,2 3-24-16,-2 2 2 15,3 2-35-15,-2 5 9 16,0-1-21-16,1 3 9 16,1 0-20-16,-1 6 13 15,3-2-15-15,-4 2 11 16,0 1-13-16,-1 7 8 16,-2-5-14-16,2 5 12 15,1-5-14-15,-1 8 8 16,-1-3-9-16,2 9 12 15,-3-2-13-15,2 2 13 0,0-6-10 16,-1 5 8-16,-1-8-14 16,2 3 13-16,-1-2-12 15,1 4 9-15,0-8-9 16,1 1 14-16,-1-6-13 16,-1 3 10-16,1-2-8 15,-1 5 12-15,-1-1-14 0,0 9 9 16,-4-3-10-16,2 7 9 15,-3 1-9-15,2 2 10 16,1-7-9-16,4 3 11 16,-1-12-8-16,3 6 6 15,-3-5-11-15,3 8 13 16,-3-4-14-16,2 14 9 16,-4-13-7-16,1 5 10 15,-2-8-12-15,-1 0 9 16,0-7-7-16,3 4 12 15,-2-1-5-15,0 7 9 16,2-1-7-16,0 10 7 16,0 1-11-16,4 2 3 15,-4-12-7-15,1 11 8 16,1-9-9-16,0 3 8 16,-1-4-8-16,2 12 9 0,-1-11-12 15,1 5 12-15,1-9-10 16,-3 4 9-16,2-2-9 15,-1 1 10-15,0 1-10 16,1 13 8-16,-1 1-8 16,1 5 12-16,2 2-5 15,0 3 6-15,-2-11-7 16,2 4 8-16,-2-4-11 0,0 1 8 16,0-4-10-16,1 5 10 15,-3-8-9-15,2 0 8 16,-1 0-12-16,-2 12 11 15,2-3-10-15,1 9 10 16,2-4-10-16,0 6 10 16,1-14-11-16,1 8 11 15,-1-7-9-15,2 7 9 16,0-7-10-16,-1 5 10 16,3-9-12-16,-6 7 11 15,1-1-8-15,0 2 10 16,-2-4-9-16,-1 7 8 15,1-9-10-15,1 6 10 16,-1-2-10-16,3 5 11 16,1-9-11-16,-1 7 10 0,-2-4-11 15,0 4 10-15,-5-7-8 16,2 9 11-16,-1-5-9 16,4 10 8-16,-1-10-9 15,0 9 8-15,0-6-11 16,1 12 10-16,-1-12-9 15,-3 8 18-15,1-8-6 16,1 2 9-16,1-10-8 0,2 7 9 16,2-7-20-16,-1 6 9 15,2-2-10-15,0 1 8 16,-1-4-9-16,-2 9 10 16,1-5-11-16,-1 9 9 15,-3-5-7-15,1 5 10 16,-1-9-8-16,1 2 7 15,-3-14-9-15,5 6 10 16,-2-12-9-16,2 10 8 16,-2-9-6-16,2 7 7 15,-3-4-11-15,-2 7 10 16,1-6-11-16,1 13 11 16,-1-3-11-16,1 4 13 15,1-7-10-15,-3 2 12 0,2-11-13 16,1 4 13-16,2-5-13 15,0 4 9-15,0-4-11 16,0 3 14-16,-1-3-15 16,-2 1 12-16,0-5-8 15,1 2 8-15,-3-3-13 16,3 0 15-16,-1-2-12 16,-1 5 9-16,-1-5-8 0,4 7 12 15,-3-5-13-15,1 5 9 16,0-9-8-16,-1 2 9 15,-1-6-10-15,0 3 10 16,2-5-8-16,-2 10 9 16,1-5-8-16,1 6 7 15,-2-1-10-15,0 8 11 16,0-5-12-16,0 7 10 16,2-1-10-16,-1 4 13 15,4-5-15-15,-2 8 11 16,-1-8-9-16,0 3 12 15,-2-8-11-15,-2 0 10 16,0-8-10-16,-1 3 12 16,2-6-12-16,-1 0 10 15,2-4-9-15,-2 1 11 0,4-6-13 16,0 3 11-16,1-3-11 16,-2 2 10-16,4-3-12 15,-3 4 12-15,-1-6-10 16,3 0 15-16,-1-1-4 15,-1 0 21-15,-1-4-5 16,4 1 19-16,0-2-14 16,0-1 11-16,5 3-18 0,-2 1 6 15,1 0-17-15,4 2 9 16,2-4-11-16,1-2 13 16,5-3-10-16,2-1 14 15,-5-5-7-15,6 0 8 16,2-3-13-16,3-3 8 15,2 0-16-15,8-1 10 16,-2-1-16-16,7 0 13 16,-7 2-11-16,12-2 11 15,-2 0-11-15,13 2 11 16,2-2-10-16,9-2 9 16,-6 1-10-16,13-3 8 15,-8 3-8-15,4-1 6 16,-2 4-7-16,12-1 7 0,-9-1-10 15,9 2 9-15,-6 3-10 16,11-5 12-16,-13 2-12 16,12-2 13-16,-14 1-14 15,14-4 12-15,-12 8-12 16,17 0 14-16,-14 3-14 16,15 3 11-16,-11-1-7 0,13-3 10 15,-17-2-12-15,18-2 7 16,-12-3-4-16,10-7 9 15,-10 7-17-15,9-1 14 16,-13 2-6-16,10 1 3 16,-13 6-8-16,16 0 12 15,-12 0-10-15,9 2 7 16,-11 2-3-16,11-1 8 16,-17 0-10-16,11 4 9 15,-14-5-9-15,13 1 9 16,-11-3-13-16,8-3 9 15,-8 2-7-15,8 1 9 16,-11 0-11-16,10 2 13 16,-11 3-10-16,6 0 8 15,-8 0-9-15,7 0 8 0,-9 0-11 16,8-4 11-16,-10 0-7 16,10-1 8-16,-13-2-8 15,12 1 7-15,-9 3-8 16,13-1 9-16,-8 4-7 15,17 4 10-15,-12-3-16 16,6 2 6-16,-9-1-15 16,8 0 11-16,-15-4-15 0,8 0 19 15,-9-1-6-15,9 2 12 16,-7-6-10-16,10 4 13 16,-7 3-10-16,9 0 8 15,-6 1-10-15,9 6 10 16,-9-2-10-16,8 0 11 15,-5-1-8-15,11-2 8 16,-9-5-11-16,12-4 13 16,-9 1-14-16,11-2 10 15,-14 3-5-15,9-2 6 16,-12 7-10-16,10 2 10 16,-10 3-9-16,10 1 8 15,-9 1-6-15,7 1 6 16,-7-2-7-16,10-2 12 15,-10-4-13-15,13-7 9 0,-5 1-8 16,13-6 9-16,-12 3-11 16,11 2 8-16,-14 2-9 15,9 5 10-15,-15 4-7 16,3 2 6-16,-8 2-6 16,8 5 12-16,-11-3-11 15,10-2 8-15,-12-5-8 0,9-1 6 16,-6-7-10-16,7-2 12 15,-8 1-12-15,14 0 12 16,-9-1-8-16,6 2 9 16,-7 2-10-16,8 0 9 15,-12 1-15-15,8 4 11 16,-11-4-14-16,6 4 12 16,-13-2-9-16,8-2 10 15,-9 0-9-15,9-1 15 16,-8-3-13-16,7-2 10 15,-7-1-9-15,4 1 9 16,-11-1-10-16,4 1 3 16,-5 3-13-16,2 0-5 15,-9 2-19-15,7 1-20 16,-11 2-20-16,0 0-23 0,-2 2-5 16,3-1-246-16,-4-1 71 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3.987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08255CB-0792-473E-A792-2B94106E04FD}" emma:medium="tactile" emma:mode="ink">
          <msink:context xmlns:msink="http://schemas.microsoft.com/ink/2010/main" type="writingRegion" rotatedBoundingBox="2690,5643 12835,6119 12751,7909 2606,7433"/>
        </emma:interpretation>
      </emma:emma>
    </inkml:annotationXML>
    <inkml:traceGroup>
      <inkml:annotationXML>
        <emma:emma xmlns:emma="http://www.w3.org/2003/04/emma" version="1.0">
          <emma:interpretation id="{4B1D0CB8-2FC0-4FAA-9D5C-6231D391D5C7}" emma:medium="tactile" emma:mode="ink">
            <msink:context xmlns:msink="http://schemas.microsoft.com/ink/2010/main" type="paragraph" rotatedBoundingBox="2690,5643 12835,6119 12751,7909 2606,7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AC26A7-3507-46B6-87F2-92C0378F9CC3}" emma:medium="tactile" emma:mode="ink">
              <msink:context xmlns:msink="http://schemas.microsoft.com/ink/2010/main" type="line" rotatedBoundingBox="2690,5643 12835,6119 12751,7909 2606,7433"/>
            </emma:interpretation>
          </emma:emma>
        </inkml:annotationXML>
        <inkml:traceGroup>
          <inkml:annotationXML>
            <emma:emma xmlns:emma="http://www.w3.org/2003/04/emma" version="1.0">
              <emma:interpretation id="{57CEB508-4283-44F3-A2D2-239BCD21F43B}" emma:medium="tactile" emma:mode="ink">
                <msink:context xmlns:msink="http://schemas.microsoft.com/ink/2010/main" type="inkWord" rotatedBoundingBox="2683,5789 3256,5816 3179,7460 2606,7433"/>
              </emma:interpretation>
            </emma:emma>
          </inkml:annotationXML>
          <inkml:trace contextRef="#ctx0" brushRef="#br0">-5003 22 193 0,'-4'-2'211'0,"1"-6"-18"15,-3 1 24-15,4 1-78 16,-1 3 2-16,0-5-50 15,3 9-8-15,0-1-41 16,1 3 6-16,6 5-19 16,6 12 17-16,1 4-14 0,12 17 21 15,5 9-8-15,11 18 6 16,-1-1-19-16,6 12 5 16,-8-6-24-16,9 10 2 15,-14-20-15-15,4 0 7 16,-9-19-27-16,0-11-18 15,-14-20-31-15,-2-12-19 16,-10-12-204-16,-1-4-34 16,-2-16-50-16</inkml:trace>
          <inkml:trace contextRef="#ctx0" brushRef="#br0" timeOffset="401.13">-4453-191 581 0,'3'7'296'15,"-2"9"-10"-15,1 21-80 16,-2 13-113-16,-8 33 25 16,-3 11-19-16,-9 33 26 15,1 11-25-15,-11 25 5 16,3-13-41-16,-4 9-7 15,4-22-39-15,1 0 0 16,11-32-22-16,2-8-9 16,8-27-36-16,2-21-57 15,4-33-47-15,1-14-277 16,8-27 31-16</inkml:trace>
        </inkml:traceGroup>
        <inkml:traceGroup>
          <inkml:annotationXML>
            <emma:emma xmlns:emma="http://www.w3.org/2003/04/emma" version="1.0">
              <emma:interpretation id="{E9601278-E8FB-40F4-86F9-F58F97FC7695}" emma:medium="tactile" emma:mode="ink">
                <msink:context xmlns:msink="http://schemas.microsoft.com/ink/2010/main" type="inkWord" rotatedBoundingBox="7258,5857 8301,5906 8238,7254 7195,72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27807.24">-63 177 438 0,'3'-6'206'0,"10"3"26"15,-3-1-101-15,5 1-20 16,-4 0-21-16,7 6-16 16,-5 4-25-16,2-1-14 15,-4 7-8-15,0 3-15 16,-4-1-1-16,-7-1-4 15,0 3 3-15,-10-8-9 16,-3-2 8-16,-6-7-4 16,1-3 4-16,0-9-9 15,0-1 8-15,5-3-7 16,8 1 7-16,5-1-8 16,3 2 11-16,9-3-1 15,2 8 11-15,-1-3-1 0,0 7 9 16,0 7-6-16,-5 1 1 15,-3 2-7-15,2 0 3 16,-7 5-8-16,-3-7 6 16,-6 2-8-16,-2-5 4 15,-4 2-12-15,1-9 6 16,1-1-9-16,2-2 8 16,6 5-10-16,1-3 7 0,6 3-9 15,3 4 6-15,6 4-6 16,-1-3 7-16,0 5-6 15,-2 3 11-15,0-6-8 16,-8 1 6-16,-3 0-6 16,-2-1 9-16,-3-2-11 15,-4 1 11-15,4 1-10 16,5 1 5-16,1-6-7 16,4 3 5-16,5 2-11 15,2-9 11-15,3 2-7 16,1 0 6-16,0-1-4 15,-4-1 10-15,3 9-7 16,-7-5 4-16,-2 3-6 16,-5 5 7-16,-3-1-13 0,-9 0 7 15,-4 2-12-15,0 1 3 16,-1-4-29-16,1-1-1 16,10-1 58-16,3-2-348 15,-7 1 131-15</inkml:trace>
          <inkml:trace contextRef="#ctx0" brushRef="#br1" timeOffset="28876.07">54 197 564 0,'2'-5'135'0,"-1"-2"67"16,1-1-137-16,6-3-8 15,-2 3 12-15,3-2 3 16,-1 4-10-16,3 2-18 15,2 4-10-15,0 5-11 16,-2 5-2-16,-1 1-15 16,-7 4 1-16,-4 4-5 15,-11-1 4-15,-4 2-7 0,-5-4 11 16,-5-3-6-16,0-10 8 16,-3-5-6-16,1-2 9 15,2-6-9-15,5-3 9 16,7 0-5-16,9 2 10 15,5-2-13-15,5 3 10 16,4-5-8-16,1 1 5 16,8 1-9-16,5-2 10 15,1 5-10-15,2 6 5 0,2 0-11 16,-4 6 9-16,-1 8-11 16,-6-4 6-16,-2 9-5 15,-8 1 10-15,-9 5-7 16,-8 0 9-16,-1 7-6 15,-10-12 6-15,-2 2-8 16,0-13 7-16,-3-9-7 16,-6-5 5-16,3-6-6 15,1-8 6-15,6 2-8 16,7 2 8-16,8 1-7 16,7 5 3-16,12 8-6 15,2 0 7-15,7 2-6 16,7 3 9-16,6 2-3 0,-6-2 6 15,6 6-4-15,-7-3 5 16,-1 9-10-16,-8-4 4 16,-7 0-3-16,-7 7 5 15,-14 4-6-15,-8-6 10 16,-9 2-4-16,-9-4 5 16,-6-9-11-16,3-9 9 15,-3-4-10-15,9-2 5 0,7 1-10 16,10 3 9-16,13 4-14 15,4 5-8-15,7 0-49 16,10-2-6-16,-6 4-273 16,-11-2 50-16</inkml:trace>
          <inkml:trace contextRef="#ctx0" brushRef="#br0" timeOffset="14267.23">-405-27 596 0,'-15'-5'239'15,"2"-1"30"-15,5 2-119 16,5-4-66-16,3 3 2 16,7 2 7-16,6-2-5 15,12-1 5-15,8 1-2 0,16-5-2 16,4-1-9-16,17-1-17 16,-2 4-18-16,11 2-21 15,-6 3-7-15,5 3-13 16,-14 4 1-16,0 0-9 15,-13 4 10-15,-7-2-36 16,-14 1-20-16,-5-4-61 16,-11 5-19-16,-7 0-141 15,-6-1-124-15,-6-4 6 16</inkml:trace>
          <inkml:trace contextRef="#ctx0" brushRef="#br0" timeOffset="14664.4">-290 899 838 0,'-21'18'212'0,"8"-5"83"0,2-5-205 16,9-2-15-16,9 1 14 15,6-2 19-15,11 3-1 16,7 0-14-16,16 2-4 16,5 0-6-16,16 2-15 15,-3-2-14-15,11 0-23 16,-8-4-4-16,5 1-23 15,-13-5 2-15,-2-2-8 16,-11 0 9-16,0 0-25 16,-12-2-4-16,-5-3-55 15,-2 0-21-15,-2-1-75 16,-8-1 26-16,-5-3-281 16,-10 2 81-16</inkml:trace>
          <inkml:trace contextRef="#ctx0" brushRef="#br1" timeOffset="39411.01">-30 745 752 0,'0'5'207'0,"0"-7"69"16,3 5-203-16,7 2-15 16,1-5-8-16,5 5-11 15,-1-2-13-15,-2 4-15 16,-3-4-1-16,-7 2-10 16,-6-2 4-16,-9-3-6 15,-1-1 9-15,-10-1-11 16,1-1 17-16,-9-5 1 15,5 0 13-15,-2-7-2 16,7 0 14-16,10 1-14 0,11-6 0 16,8 1-9-16,8 6 6 15,12-5-5-15,-5 2 13 16,4-2-6-16,-2 3 4 16,-4 4-11-16,-8 5-3 15,-7 2-6-15,-9 9 7 16,-13 2-10-16,-4 1 6 15,-6-2-7-15,5 1 2 0,0-1-22 16,16 2-8-16,8-1-66 16,10-4 16-16,17-9-305 15,-1-4 55-15</inkml:trace>
          <inkml:trace contextRef="#ctx0" brushRef="#br0" timeOffset="13792.35">0 23 309 0,'0'-8'166'0,"0"0"25"16,4 6-43-16,-4-3-34 16,-2 4-7-16,2 1-3 15,2 1-31-15,1 1-13 16,-3 3-8-16,3 8-3 16,0 5 2-16,-1 21-1 15,-2 9 2-15,0 29-8 16,-3 4-2-16,0 32-16 15,-2-9-3-15,3 14-8 16,4-12 1-16,-2 6-12 0,1-23 7 16,6-1-6-16,-4-24 1 15,0-4-37-15,1-21-9 16,-4-9 7-16,-2-14-310 16,-6-15 89-16</inkml:trace>
        </inkml:traceGroup>
        <inkml:traceGroup>
          <inkml:annotationXML>
            <emma:emma xmlns:emma="http://www.w3.org/2003/04/emma" version="1.0">
              <emma:interpretation id="{799CE641-18F4-44BC-A555-58F1B4F5EB72}" emma:medium="tactile" emma:mode="ink">
                <msink:context xmlns:msink="http://schemas.microsoft.com/ink/2010/main" type="inkWord" rotatedBoundingBox="11878,6158 12831,6203 12780,7282 11827,7238">
                  <msink:destinationLink direction="with" ref="{9F38CBF1-145A-41F5-AB07-077CC49EE75C}"/>
                  <msink:destinationLink direction="with" ref="{3A61ED9B-5F38-44D1-BD0B-D7C8134F2641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189.63">4669 406 730 0,'0'-2'227'0,"4"6"54"0,-2 9-189 15,3 16-22-15,3 15-18 16,5 20 14-16,0 9-23 16,3 26-2-16,-1-6-26 15,-4 9 3-15,-1-16-17 16,1 3 7-16,-4-29-22 0,-1-6-21 16,-3-23-25-1,-6-14-265-15,0-17 51 0</inkml:trace>
          <inkml:trace contextRef="#ctx0" brushRef="#br1" timeOffset="30395.28">4699 912 551 0,'4'-11'226'0,"5"-2"28"0,4 3-138 15,4 2-26-15,2 3-28 16,5 5-4-16,-4 2-19 16,-1 7-8-16,-9-1-9 15,-4 5 1-15,-6-1-12 16,-4 6-1-16,-1-4 1 15,-7 2 0-15,-1 1-4 16,-13-6 4-16,0-6-3 16,-4-5 1-16,0-5 0 0,3-1 1 15,11-4-5-15,1 0 0 16,10-1-3-16,5-1 0 16,7 1 1-16,9 5 0 15,8 2-2-15,5 6 7 16,4 3-1-16,3 6 5 15,-4 4 0-15,0 1 6 16,-9 0 0-16,-7 7 4 16,-4-4-4-16,-12 7 4 15,-12-1-7-15,-10-1-1 16,-1-3-6-16,-13-6-4 16,-1-14-2-16,-5-6-2 15,6-9-7-15,-4-11 3 16,10-2 0-16,8-4 0 0,10 3 3 15,9 1 2-15,11 7-2 16,7 6-2-16,6 7 0 16,10 2 2-16,1 7-2 15,7 3 2-15,-8 1 4 16,-4 1 3-16,-5-2-3 16,-8 3 16-16,-20 0 1 15,-7 2 5-15,-10 1 0 0,-16-1-2 16,-6-4-10-16,-6-4-5 15,4-9-6-15,2-4-8 16,11-3-5-16,8 1-26 16,13 3-23-16,11 2 501 15,10 8-812-15,7 6 422 16</inkml:trace>
          <inkml:trace contextRef="#ctx0" brushRef="#br1" timeOffset="38255.91">4656 657 424 0,'-2'-9'158'0,"0"-3"53"15,1 1-104-15,1 0-2 16,0-2-8-16,0-7-8 0,0 1-30 16,3-6-2-16,-1 4-9 15,2-1 4-15,3 2-6 16,6 6 4-16,0 5-9 16,1 0-1-16,3 5-9 15,-6 4-3-15,-3 2-4 16,-3 6-4-16,-3 2-6 15,-7 6-3-15,0 2-2 0,-6 3-5 16,-6-5 3-16,-2 0-2 16,-1-7-2-16,-6-6 0 15,2-5 0-15,5-3-2 16,2 0 0-16,6-1-1 16,6 1 1-16,7-1-3 15,4 2 1-15,6 1-3 16,9 3 4-16,8 2-1 15,-1 3 5-15,1 1 0 16,0 2 0-16,-11 0 8 16,-5-1 6-16,-7-1 5 15,-6 4 3-15,-10-5-1 16,1-3-8-16,-17-6-6 16,-3-7-6-16,-4-9-1 0,4 3-1 15,0-6 0-15,11 3 0 16,8 6-6-1,7 6-1-15,6 0-10 0,5 11-23 16,5 5-60-16,0 5 422 16,0-2-702-16,-5 1 326 15</inkml:trace>
          <inkml:trace contextRef="#ctx0" brushRef="#br0" timeOffset="16577.99">4224 322 775 0,'-21'-7'206'0,"6"-1"81"0,6-2-209 16,4 2-7-16,6 0-2 15,9-2 35-15,3 2-20 16,8 2 19-16,8 1-24 15,15 2 7-15,3 4-29 16,18 1-3-16,2 0-31 0,19-7-2 16,-7-2-20-16,4-4 7 15,-9 1-13-15,3-3 11 16,-19 8-24-16,2-1-33 16,-11 4-43-16,-9 1-40 15,-11 9 13-15,-11 0-283 16,-10 8 99-16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59.72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8441945-7A41-4A71-B2B0-2DCF1EFF5DFB}" emma:medium="tactile" emma:mode="ink">
          <msink:context xmlns:msink="http://schemas.microsoft.com/ink/2010/main" type="inkDrawing" rotatedBoundingBox="3819,7287 16197,4206 17144,8010 4765,11091" semanticType="callout" shapeName="Other"/>
        </emma:interpretation>
      </emma:emma>
    </inkml:annotationXML>
    <inkml:trace contextRef="#ctx0" brushRef="#br0">-4 4896 497 0,'0'-5'206'0,"-2"0"-19"0,4 3-98 16,3-1-103-16,3 0-3 15,3 0 2-15,1-4 15 16,1 1-2-16,-4-2 2 0,3-1 1 15,-6 1 1-15,1-1 4 16,-4 1 3-16,0-1 5 16,0 1 3-16,4-1 1 15,-2 0-4-15,1 1-2 16,4 0-6-16,-2-2-4 16,2-1 1-16,0-3 1 15,1-1 6-15,-3-5 9 16,-1 4 2-16,-1-3 6 15,1 1 2-15,1-3-4 16,-4 1-8-16,6-4 1 16,-3 5-8-16,1-6-4 15,-2 1-1-15,7-2 1 16,-8 0 1-16,6-6 2 16,1 6 1-16,-6-4 1 15,1 3-3-15,7-2-3 0,-4 1-2 16,5-3-1-16,-1 5-3 15,3-4 2-15,-4 4 1 16,1-4 4-16,-4 4 5 16,1 2 3-16,1 1-1 15,-6-1 0-15,2 0-2 0,2 1-5 16,-4 2-3 0,4-2 0-16,1 1 0 0,-1 0-3 15,0-2 1-15,-2-3 4 16,-1 1 2-16,2-2-3 15,-1 2 4-15,2 0 0 16,0 3-1-16,3-3-1 16,-3 2 1-16,-2-5-3 15,1 5 3-15,1-7-3 16,-3 5-1-16,1-7-2 16,0 4 3-16,2-6-2 15,-1 2 0-15,1-7 5 16,1 5 0-16,1-2 0 15,-3 6-2-15,3-3 1 16,-1 3-2-16,4-6-1 16,-4 5-3-16,2-12 2 0,0 7-3 15,0-4 0-15,-2 5 2 16,7-3-1-16,-6 5 2 16,5-6 0-16,-2 4-1 15,1-4-1-15,0 2 1 16,6-5-2-16,-9 7 1 15,3-5-1-15,3 2 1 0,-6-3 1 16,0 7-2 0,7-8 2-16,1 8 1 0,-5-4 0 15,5 3-3-15,2-3 0 16,-5 5 2-16,1-6 0 16,2 4 2-16,2-5 2 15,-5 6 2-15,6-6-1 16,-5 9-3-16,4-6-2 15,-3 4 2-15,1 0-1 16,-3 7-2-16,3-7 3 16,-5 8-1-16,5-4-1 15,-2 3-2-15,4-9 2 16,-3 5-2-16,2-3 4 16,-2 3 0-16,2-1 1 15,0 6 0-15,0 0 0 16,1 3 0-16,-2 1-2 15,-1-1-2-15,-3 0 3 0,0 2-1 16,-6-5 2-16,2 4 4 16,-2-1 7-16,1 2-1 15,-1-4 4-15,5 4-8 16,-1-6 1-16,1 4-8 16,0-3-2-16,0 5-1 0,2-5 1 15,-3 5-1-15,-1-2-1 16,-2 1 3-16,2-3-3 15,-2 6 4-15,2-6-2 16,-1 1-2-16,4 1 1 16,-4-1 2-16,1-2-2 15,-1 5 0-15,3-2 0 16,-4 4 2-16,4-4-2 16,-3 5-2-16,2-1 1 15,-3 1 2-15,5-1-2 16,-4 2 1-16,3-2 0 15,-2 1 2-15,1-1-2 16,-4 1 0-16,4-2-1 16,-5 2 3-16,3 1-3 15,-4 0 2-15,6 1 0 0,-4 6-1 16,2-1 1-16,-4 1-2 16,3 1 1-16,-2-1 0 15,2-3 1-15,-4 1 0 16,3 1-1-16,-1-2 1 15,-2 0-3-15,3 3 1 16,1 1 0-16,1 2 0 0,-9-2 1 16,9 2 1-1,-3-4-1-15,-3 1 1 0,-4-5 3 16,7 6-3-16,-2-6 0 16,3 4 1-16,0-2-4 15,-1 5 0-15,3-4-1 16,-2 2 2-16,-2 2 0 15,-1-3 2-15,6 0 1 16,-2 3-1-16,1-4-2 16,0 1 4-16,3 1-5 15,-5 0 0-15,4-1 4 16,-2 1-1-16,1 1-1 16,1 2 2-16,0-3-3 15,1 5 1-15,3-3-2 16,-3 0 1-16,2-1 1 0,-1 4 0 15,0-5 0-15,-2 0 1 16,3 5-1-16,-2-1 0 16,2-1 0-16,-2 1 0 15,4 3 0-15,-4-4-2 16,6 1 2-16,-2 1 1 16,1-2 0-16,-2 1 0 15,3-2 0-15,-3 0 0 0,-1-1-2 16,0 3 2-16,-4-2-2 15,1 5 0-15,-4-4 0 16,2 4 1-16,-3-2-2 16,1 3 3-16,1-1-2 15,-6 2 1-15,9-3-1 16,-2 1 1-16,1 0-2 16,-2-2 5-16,4-2-1 15,-8 3-2-15,3-3 1 16,1 2 0-16,-1 2-2 15,2 1 0-15,2 1-1 16,-4 2 3-16,2-1-2 16,-2 0 0-16,1-1 0 15,-4-1 3-15,0 1-3 0,0-1 3 16,-1 0 0-16,-1 4-1 16,0-5-1-16,1-1 2 15,4 4-2-15,-3-1-1 16,4-2 2-16,-1-1-2 15,2 3 1-15,-3-6 0 16,1 2 0-16,-1 0-1 16,-2 4 3-16,2-4-3 0,0 5-2 15,-1 0 3-15,4 0 0 16,-1-2 0-16,2 2 1 16,1-1-2-16,3-1 0 15,-1 0 1-15,5 4 0 16,-5-4-2-16,3-1 3 15,-2 3 1-15,1-1-2 16,-4-3-2-16,6 3 3 16,-3-1-1-16,1-1-1 15,2 3 1-15,0 2 2 16,0-2 0-16,5 1-2 16,-3-1 0-16,5-5 0 15,-1 4 0-15,-1-1-2 16,-2 0 2-16,4 1 0 0,-4 4 0 15,4-3-1-15,-4 2 2 16,4-2-2-16,-2 3 2 16,1-1 0-16,-1-1 0 15,4 1-3-15,-5-1 3 16,5 1-1-16,-4-5 0 16,3 6-1-16,-3-3 3 15,3 3-4-15,-3 2 1 0,-3 2-1 16,1 1 1-16,0 1-2 15,-1 0 5-15,3-3-1 16,3 1-1-16,-1-4 0 16,1 0 4-16,3 2-4 15,-4-4-2-15,4 4 1 16,-6-1 2-16,4 0-4 16,-8 1 3-16,6 0 0 15,-4 0 0-15,5 2 1 16,-3-3 2-16,7 1-3 15,-2 2-1-15,1-1 2 16,2-1-2-16,0 0-1 16,-3 1 3-16,0-1 0 15,-7 0 0-15,-6-2-2 16,0-1 2-16,1 1-2 16,-4 1 3-16,4-1-3 0,1-2 0 15,-2 4 0-15,-4-1 1 16,4-1-1-16,-2 0 1 15,4 2 1-15,-1 0 1 16,1 0-1-16,1-2-1 16,-2 3 0-16,1-1 0 15,1-2-1-15,-2 4 2 0,1-2-2 16,1-4 2-16,1 4-1 16,-4-3 0-16,8 1-2 15,-3-1 3-15,3 1-2 16,0 0 2-16,3 4-2 15,-8-1 3-15,7 1-2 16,-7-1-2-16,1 1 1 16,-9-4 3-16,5 2-4 15,0-2 1-15,2 0 4 16,-3-1-5-16,8 1 1 16,-1-1 0-16,0 3 3 15,-1 0-3-15,-2 1 3 16,-1-1-2-16,-2 1 3 15,-2-1-5-15,-2 2 2 16,3-1-1-16,0-1 2 0,-4-2-1 16,2 1 1-16,-2-1-1 15,-3 0 1-15,-1 4-3 16,4 1-1-16,-3 0 5 16,3 2-1-16,0-4-2 15,0 0 3-15,0 1-2 16,3-4 0-16,-1 5-1 0,4 2 0 15,1 0 2-15,-2-2-1 16,-2 2-1-16,3-2 2 16,-1 1 1-16,0-2-3 15,5 4-1-15,-2-4 2 16,0-1 0-16,0-2-2 16,0 4 3-16,-1-3 0 15,-1 3-2-15,-1-2 0 16,0 5 3-16,1-6-2 15,-3 3-2-15,7-4 4 16,-2 1 0-16,3-4-4 16,1 1 2-16,-1 3 2 15,-1 0-3-15,4-2-1 16,-4 0 4-16,0 2-3 16,-4-5 2-16,4 5-1 15,-4 0 1-15,4 1-2 0,-2-1 1 16,5 3-1-16,-3-5 2 15,3 4-1-15,-5-7 0 16,2 6 1-16,-4-4-1 16,2 1-2-16,-3-3 2 15,1 8 0-15,-1-6 1 0,2 1 0 16,-6 4 0-16,3 1-1 16,-1-7 1-16,-3 3-1 15,0-4-2-15,5-2 0 16,-4 0 2-16,1 1-1 15,4 6 0-15,-1-2 1 16,-5-3 0-16,0 1 0 16,2 4 1-16,1-6-1 15,-5-1 1-15,7 5-1 16,-2-4 2-16,2-1-4 16,-2 4 2-16,4 1-1 15,-4 2 2-15,2 1-2 16,-2 2 3-16,0 1-2 15,1-5 1-15,2 6-2 16,-1-2 3-16,1 0-3 16,-1-1 3-16,5-1-2 15,-4 1 1-15,7-1-2 0,-3 4 1 16,5-2 0-16,-6 2-1 16,7 0 1-16,-7-2-2 15,7 0 1-15,-5 0 1 16,10 2 2-16,-8-4-4 15,8 4 3-15,-6-2-1 0,6 0-1 16,-7-1 2-16,6-1 0 16,-6 1-2-16,7-3 0 15,-4 0 2-15,5 1-3 16,-1-2 2-16,7-2 2 16,-4 1-3-16,10 1 0 15,-8-1 1-15,8 4 0 16,-8-2-1-16,3 2 0 15,-6-1 3-15,5 3-3 16,-7-1 1-16,8-1 0 16,-2-1 1-16,6 0-2 15,-4-4 2-15,7 3-3 16,-7-3 3-16,6 3-3 16,-2-3 2-16,9 2 0 15,-8 1 0-15,7-3-2 16,-7 1 3-16,8 1-3 0,-10 0 2 15,9 2 1-15,-6 0 1 16,7 2-2-16,-4-3 1 16,6 5-1-16,-7-3 1 15,10 1-2-15,-7-1 1 16,9 2-1-16,-13-3 2 16,9 1-2-16,-8 1 0 0,7-1 1 15,-8-2 0-15,12-1-2 16,-7-3 2-16,6-3 0 15,-5 4-2-15,10-1 3 16,-7 2-1-16,6 0 0 16,-6-1 0-16,7-1 1 15,-10-1-2-15,8-4 1 16,-6 1-2-16,5-4 1 16,-6-1 2-16,9-1-1 15,-5-1-2-15,10-1 3 16,-8 2 2-16,7 1-4 15,-7 2 1-15,8 2 1 16,-9 1-1-16,8-1 0 16,-6 0 1-16,8 0 1 0,-8-2 0 15,4-1-4-15,-9 0 3 16,4-2-2-16,-12 4 3 16,4-1-2-16,-7 3 2 15,-2 0-1-15,-3 6-2 16,-3 0-1-16,-6 1 2 15,-1 3-14-15,-6 4-27 16,-5 1-170-16,-5-1-121 0,-4-5-44 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41.0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F38CBF1-145A-41F5-AB07-077CC49EE75C}" emma:medium="tactile" emma:mode="ink">
          <msink:context xmlns:msink="http://schemas.microsoft.com/ink/2010/main" type="inkDrawing" rotatedBoundingBox="11946,7208 13176,7338 13169,7395 11940,7265" semanticType="underline" shapeName="Other">
            <msink:sourceLink direction="with" ref="{799CE641-18F4-44BC-A555-58F1B4F5EB72}"/>
          </msink:context>
        </emma:interpretation>
      </emma:emma>
    </inkml:annotationXML>
    <inkml:trace contextRef="#ctx0" brushRef="#br0">4310 1266 860 0,'-19'-2'193'16,"2"-3"92"-16,4 0-219 16,4 0-12-16,4-1 31 15,3 1-9-15,5-1 19 16,10 2-21-16,12 1 15 16,7 3-22-16,17 3 14 15,11 9-25-15,23 2 6 16,3 2-28-16,17 1 5 15,3-1-23-15,11-5-1 16,-20-3-18-16,3 5 11 16,-15-1-13-16,-7-1-18 15,-18-3-32-15,-7-3-57 0,-16-8-44 16,-7-9-290-16,-14-13 46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22.1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D361C24-AF47-4D34-B582-3698A54232B2}" emma:medium="tactile" emma:mode="ink">
          <msink:context xmlns:msink="http://schemas.microsoft.com/ink/2010/main" type="inkDrawing" rotatedBoundingBox="26660,7982 26679,4617 26749,4617 26731,7983" semanticType="callout" shapeName="Other">
            <msink:sourceLink direction="with" ref="{E2BD6EF5-3D62-43DC-A976-855454A56127}"/>
            <msink:sourceLink direction="with" ref="{E4696496-0228-4C73-A624-290745163D58}"/>
          </msink:context>
        </emma:interpretation>
      </emma:emma>
    </inkml:annotationXML>
    <inkml:trace contextRef="#ctx0" brushRef="#br0">-1 0 423 0,'3'4'110'0,"2"1"41"16,-4-1-118-16,3 5 6 16,-6 0 2-16,2 4 17 15,-3 3 2-15,3 7 10 16,-2-3-6-16,4 7-1 16,1 2-18-16,5 10-6 15,0 2-12-15,0 16-1 16,1-2-6-16,0 15 1 15,-5-4-3-15,-3 14-2 16,1-12-6-16,-4 18-3 16,2-17-2-16,3 14-1 15,-4-7-3-15,2 9 2 16,-2-16-1-16,-1 17 0 16,2-11-1-16,5 9 4 15,-5-9-3-15,-3 9 0 0,3-9 0 16,-7 4 1-16,-1-9-3 15,3 8 1-15,9-7 1 16,-11 2 4-16,7-6-2 16,7 7 0-16,-4-5 1 15,-3 7-1-15,-2-6-5 16,1 6 2-16,-8-10 1 0,1 6 0 16,2-12-1-16,-1 6 0 15,2-11-3-15,2 12 4 16,-2-12-4-16,4 10 3 15,1-8-1-15,-3 6 1 16,3-11 0-16,1 5 0 16,-1-14 0-16,3 4 0 15,1-11-1-15,0-2-1 16,-2-8 1-16,1-3-15 16,-4-7-100-16,-4 0-167 15,-6-11 9-15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08.707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AD4EDD8-D4C6-47C1-8A2B-40336E8187AD}" emma:medium="tactile" emma:mode="ink">
          <msink:context xmlns:msink="http://schemas.microsoft.com/ink/2010/main" type="inkDrawing" rotatedBoundingBox="3888,8038 15623,4461 16555,7519 4820,11096" semanticType="callout" shapeName="Other"/>
        </emma:interpretation>
      </emma:emma>
    </inkml:annotationXML>
    <inkml:trace contextRef="#ctx0" brushRef="#br0">-2 4611 669 0,'0'-5'145'0,"4"-3"64"15,0 1-204-15,4 1 3 16,0-7-14-16,3-4 12 15,-1 1-9-15,3-6 18 16,-2 0-3-16,4-4 25 16,-2 4-7-16,3-3 13 15,-6 4-16-15,3 4 1 16,-2-1-20-16,-1-2 8 16,3 2-10-16,1 4 14 15,-2-4-9-15,-1-3 13 16,0 1-11-16,-2-2 9 0,-3-3-13 15,2-1 9-15,0 5-13 16,-3 2 12-16,2 3-14 16,2-4 13-16,3 4-12 15,1-4 14-15,-2 1-12 16,4-2 10-16,-7 1-10 16,3-5 9-16,-4 2-14 15,4-2 15-15,-3 3-8 0,7-4 10 16,-2 3-8-16,1-1 10 15,-2 3-16-15,4 0 6 16,-5 0-10-16,-1-2 6 16,0 7-9-16,-2-7 8 15,-2 2-3-15,1-2 16 16,1 7-9-16,0-10 15 16,-2 5-9-16,1-3 3 15,1-1-16-15,2-4 11 16,-2 8-18-16,3-5 14 15,1 2-11-15,-3-1 9 16,1 3-10-16,1-6 11 16,-1 4-12-16,1-4 18 15,1 4-11-15,2-4 15 16,-1 4-10-16,2-2 7 0,0 3-16 16,-1 1 12-16,1 0-15 15,-2 1 8-15,3 0-8 16,-1-1 11-16,-4 0-14 15,5-2 12-15,-3 5-8 16,2-1 9-16,-2 4-11 16,3-7 15-16,-3 5-10 0,3-4 9 15,-6-4-6-15,1-3 11 16,-1 4-12-16,1-7 8 16,1 3-10-16,-1-4 8 15,-1 4-14-15,3-5 11 16,0 6-10-16,-2-2 8 15,4-1-7-15,2 0 12 16,0 3-13-16,2-2 10 16,-3 7-8-16,5-6 9 15,-6 4-9-15,5-2 8 16,-3 4-7-16,1-6 10 16,-2 6-11-16,4-1 9 15,-4-1-7-15,0-5 8 16,-1 5-12-16,1-9 9 15,0 5-7-15,1 0 5 0,-3 3-6 16,4-2 17-16,-3 9-9 16,-1-4 10-16,1 2-8 15,3 0 8-15,-5 0-15 16,4-5 8-16,3 2-11 16,-2-7 11-16,-2 2-9 15,5-4 8-15,-5 6-10 0,1-4 7 16,4 5-8-16,-2 0 8 15,-3 5-10-15,2-4 12 16,-2 8-9-16,1-8 8 16,-1 3-8-16,2-3 11 15,-2 4-10-15,-2-13 10 16,-1 8-10-16,4-3 8 16,-4 1-12-16,1-2 12 15,1 8-11-15,1-3 15 16,-3 3-8-16,3 1 9 15,-3 3-11-15,2-1 13 16,-1 4-14-16,1-2 7 16,-2 0-8-16,0-2 10 0,2-2-12 15,-1-2 11 1,-1 2-10-16,3 0 10 0,1 1-10 16,-1 3 10-16,-3 0-11 15,3-2 10-15,-1 3-10 16,-1 0 7-16,1-2-7 15,1-2 11-15,-1 7-10 16,-1-3 7-16,1 0-6 16,-2 1 9-16,1 5-13 15,4-9 12-15,-2 6-7 0,4-2 5 16,-2 1-8-16,-4-6 9 16,-1 7-8-16,-1-6 8 15,1 4-7-15,0-3 7 16,1 2-7-16,2-2 9 15,-1 2-10-15,1-2 11 16,-3 5-11-16,0-3 10 16,3 3-12-16,-1-1 12 15,-4 1-11-15,2-2 11 16,4 5-11-16,-6-1 8 16,0 4-8-16,5-2 8 15,-4 2-10-15,-1-3 14 16,2 1-11-16,2-3 8 15,-1 4-8-15,3-5 11 16,-4 4-12-16,3-1 11 16,-2 0-10-16,4-1 8 0,-2 1-9 15,6-1 10-15,-3 3-9 16,4-2 6-16,-4 3-5 16,2 1 8-16,-3-1-13 15,5 1 12-15,-7-5-8 16,3 2 8-16,1-2-9 0,3 3 8 15,-6 0-7-15,9 3 11 16,-3-5-13-16,3 5 12 16,-3-1-8-16,3-4 4 15,-5 5-8-15,5-1 10 16,-5 1-9-16,5-5 9 16,-2 9-7-16,4-11 9 15,-6 4-12-15,4-3 11 16,-3 6-9-16,-2-5 7 15,-1 4-8-15,4 2 10 16,-3 3-11-16,7-1 10 16,-1 1-8-16,2-3 8 15,-1 3-9-15,4-3 8 16,-4-4-6-16,8 4 6 16,-7-1-8-16,5-2 9 15,-6-1-7-15,2 3 8 0,-7-3-8 16,8 2 7-16,-4 2-7 15,7-1 7-15,-4 1-9 16,5-3 7-16,-5 1-5 16,2-2 7-16,-4 4-6 15,2 1 7-15,-2 0-8 16,3 0 8-16,-2-1-10 0,3-4 7 16,-2 3-7-16,4-3 11 15,-5 3-11-15,3-3 9 16,-4 5-7-16,6 0 7 15,-6-4-9-15,2 1 8 16,-5-1-5-16,9-1 4 16,-8 2-6-16,3-1 7 15,0 2-8-15,4-3 10 16,-9 3-9-16,5-1 11 16,-6 1-9-16,1 2 10 15,-4 0-15-15,5-1 14 16,-2 3-14-16,5-3 10 15,-1 0-10-15,7 0 12 16,-4 1-11-16,2 0 13 0,-9 1-11 16,3-1 11-16,-4 0-12 15,3-1 10-15,-7 3-11 16,9-2 11-16,-4 3-11 16,0 0 10-16,-2-2-8 15,6 0 7-15,-6-1-9 16,0 1 11-16,-1-1-8 15,1 2 6-15,-3-3-6 0,3 3 9 16,-3-1-9-16,3 1 5 16,-2 1-6-16,4 1 7 15,-4 2-11-15,4 1 12 16,-3 0-8-16,1 1 7 16,-2-3-7-16,2 0 10 15,-1-2-11-15,1 1 10 16,-2-2-7-16,4 1 9 15,-4 1-14-15,6 1 15 16,-3-2-14-16,6 1 11 16,-4-1-12-16,2 4 13 15,2-4-13-15,1 0 11 16,-6 3-11-16,8-1 14 16,-7-2-11-16,5 1 9 15,-5-1-8-15,6-1 9 0,-8 1-13 16,8-2 13-16,-6-1-13 15,2-1 14-15,-2 3-11 16,4-2 11-16,-6 1-11 16,3 2 9-16,-3-2-13 15,4 6 13-15,-3-4-12 16,6 1 13-16,-6-1-10 16,1 2 8-16,-3-4-10 0,2 1 13 15,-7 1-15-15,4-2 14 16,-1 2-9-16,1 0 9 15,-2 0-12-15,4 2 13 16,-2 1-13-16,1 0 11 16,-2 0-9-16,7 1 6 15,-3-1-7-15,6-2 10 16,-6 3-10-16,8-1 8 16,-10-1-6-16,2 1 5 15,-7 2-6-15,5-2 8 16,-5 0-6-16,4 2 8 15,-4-2-10-15,3 0 11 16,-1 1-11-16,5-3 6 16,-4-1-8-16,6 0 10 15,-3 2-12-15,4 0 14 0,-5 1-10 16,0 0 9-16,-3 0-8 16,3 2 9-16,-4 0-11 15,5 0 10-15,-2 0-9 16,-1-5 10-16,-1 1-12 15,0-1 9-15,-5 0-6 16,1 5 9-16,1 2-11 16,0-4 8-16,-6 2-7 0,6 1 7 15,-2-4-9-15,0 0 9 16,1 2-5-16,3 3 7 16,-4-5-9-16,1 1 5 15,-1 0-5-15,-3-1 7 16,1-2-8-16,2 5 10 15,-3-1-6-15,0 3 7 16,-2-1-10-16,0 1 8 16,-2-4-9-16,1 0 11 15,1 1-10-15,2-1 11 16,-2-2-10-16,2 1 10 16,-2 1-16-16,3 1 12 15,-1-1-9-15,1 0 12 16,1 2-12-16,-1-2 13 0,-3-1-10 15,2 3 8-15,-1-2-12 16,0 0 11-16,0 2-10 16,4 2 11-16,-5-3-11 15,4 5 12-15,-1-5-9 16,2 1 6-16,-3-5-9 16,3 2 13-16,-2-2-11 15,2 5 8-15,0-2-8 0,3 0 7 16,-3 0-10-16,8 4 10 15,-3-7-7-15,7 2 12 16,-8 1-11-16,11 2 10 16,-10-7-10-16,6 4 4 15,-8-1-8-15,5-1 12 16,-4-1-10-16,2 4 8 16,-4-3-4-16,6 2 5 15,2 2-9-15,1 0 9 16,0-4-8-16,5 5 9 15,-3-4-9-15,0-1 8 16,-1 5-7-16,2 0 7 16,-2-7-11-16,4 7 10 15,-7 0-8-15,8 1 11 0,-4-1-7 16,3 8 7-16,0 0-8 16,5-5 6-16,-2 1-10 15,4 0 7-15,-5-2-7 16,5 2 9-16,-6 3-6 15,9-2 6-15,-5-2-6 16,10 1 10-16,-8-2-13 0,9 1 13 16,-7 0-12-16,4 3 11 15,-5-1-13-15,7 2 11 16,-7 1-10-16,9-2 14 16,-3 2-12-16,6-2 8 15,-7-1-8-15,10 1 5 16,-10-1-9-16,4 0 10 15,-6-1-7-15,11 1 12 16,-11-3-8-16,12 2 5 16,-8-2-6-16,4 1 6 15,-5 0-8-15,7 3 5 16,-10-1-4-16,14 3 5 16,-10-1-4-16,8 4 6 15,-12-3-7-15,11 3 9 16,-11-5-11-16,12 2 10 15,-8-3-12-15,11-2 10 0,-8-3-9 16,8 1 13-16,-8 1-11 16,8-2 11-16,-3 5-11 15,7 3 10-15,-8-4-12 16,8-1 11-16,-7 2-11 16,6-7 10-16,-4-1-9 15,7-4 10-15,-7 1-11 16,7-1 10-16,-7 1-5 0,3 1 7 15,-7-2-11-15,8 5 10 16,-6-4-10-16,2 4 9 16,-5-6-9-16,7 1 8 15,-9-5-8-15,7 3 10 16,-7-5-11-16,6 3 10 16,-10-4-6-16,5 4-2 15,-9-1-20-15,5 1-21 16,-8 1-33-16,4-2-18 15,-7-2-284-15,-1-11 77 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13.61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3DD69BF-F3FD-4F54-A045-71523E1DD3C5}" emma:medium="tactile" emma:mode="ink">
          <msink:context xmlns:msink="http://schemas.microsoft.com/ink/2010/main" type="inkDrawing" rotatedBoundingBox="3510,8327 12595,4085 14125,7361 5039,11604" semanticType="callout" shapeName="Other"/>
        </emma:interpretation>
      </emma:emma>
    </inkml:annotationXML>
    <inkml:trace contextRef="#ctx0" brushRef="#br0">24 4802 250 0,'0'1'115'0,"0"-1"59"0,-2 0-55 16,-1-1 35-16,1 2-16 15,-1-2 3-15,1 1-55 16,-1 1-5-16,1-1-42 16,1 2 4-16,-3 0-21 15,3 1 9-15,1-1-14 16,-2 1 9-16,2-3-11 0,0 0 5 16,0-5-12-16,2-3 9 15,1-4-12-15,4-2 9 16,-1 1-9-16,2-7 8 15,-3 4-11-15,6 0 9 16,-3 1-12-16,4 1 10 16,-2 2-12-16,1 3 10 15,-1 1-11-15,3-1 10 16,0 1-10-16,-2 2 12 16,2-4-14-16,2-3 12 15,-7 5-12-15,5-2 10 16,-2 1-8-16,-1-3 13 15,-2 4-9-15,0-6 12 16,-5 1-8-16,0-4 13 16,-1 8-13-16,0-4 10 0,1 0-11 15,3-2 9-15,-4 2-15 16,4-3 11-16,-2 1-12 16,-3-1 9-16,3 3-10 15,-1-6 10-15,-5-1-10 16,5-1 11-16,1 2-7 15,-4-7 9-15,3 5-9 16,5-4 8-16,-1 3-10 0,-1-6 7 16,1 5-9-16,2-4 9 15,-4-1-8-15,0-1 11 16,3 1-10-16,2-6 9 16,-4 3-9-16,4-1 8 15,-5 1-11-15,0-4 12 16,-2 7-14-16,2-4 25 15,-2-4-7-15,5 2 15 16,-1 5-12-16,1-7 14 16,2 5-26-16,1-3 9 15,0 3-16-15,2-4 12 16,0-1-11-16,0-5 15 16,-1 4-14-16,2-7 11 15,-1 4-10-15,2-4 21 0,-4 8-14 16,5-4 12-16,-4 7-10 15,1-7 11-15,-2 6-20 16,2-7 10-16,-3 4-10 16,1-9 8-16,-1 11-11 15,4-6 11-15,-4 4-9 16,3-4 8-16,2 6-6 16,-2-8 7-16,0 3-10 0,1-4 11 15,1 2-10-15,1 0 7 16,-1 8 3-16,1 0 13 15,2 1-11-15,-4-1 12 16,1 2-9-16,1-7 1 16,-1 3-16-16,1-3 11 15,3 3-10-15,2-1 8 16,-3 1-11-16,2-3 10 16,-1 4-8-16,1-3 9 15,1 4-10-15,3-3 11 16,-1 3-7-16,1-7 4 15,-1 12-7-15,1-5 8 16,-1 2-9-16,3-7 7 16,-3 5-4-16,1-12 4 15,-3 4-4-15,3-2 7 0,-3 7-8 16,5-5 9-16,-1 10-11 16,4-7 9-16,-3 6-11 15,3-6 14-15,0 4-12 16,4-9 10-16,-3 10-10 15,3-10 13-15,-4 7-14 16,0-6 7-16,-3 11-6 16,2-10 10-16,-2 9-12 0,3-2 11 15,-3 4-6-15,2-3 9 16,-3 5-12-16,3-5 10 16,0 4-10-16,1-5 9 15,-2 4-10-15,6-5 11 16,-4 4-9-16,5-4 9 15,-1 5-9-15,4-1 10 16,-3 1-12-16,8 2 12 16,-5 1-10-16,6-1 7 15,-6 1-7-15,7-4 8 16,-7 0-8-16,5-4 10 16,-3 3-9-16,3-1 3 15,-3 7-5-15,3 1 8 16,-4 5-10-16,2 0 11 15,-4 3-6-15,6 0 6 0,-5 0-7 16,4 0 7-16,-2 2-10 16,11-2 8-16,-11 4-5 15,6-3 5-15,-4 6-4 16,1-2 8-16,-6 3-10 16,6 1 7-16,-5 2-7 15,7-1 6-15,-5 3-7 16,3-1 10-16,-5 1-9 15,11 2 9-15,-6-4-8 16,10 4 8-16,-9 1-8 0,9-1 10 16,-10-2-13-16,10 2 10 15,-8 0-9-15,10-1 8 16,-9 1-11-16,10 2 13 16,-8 2-7-16,10-4 5 15,-8 3-4-15,12-3 7 16,-7-2-8-16,9-3 5 15,-4 8-7-15,1-7 6 16,-4 4-6-16,8 1 9 16,-8-1-8-16,4-2 7 15,-1 4-7-15,4 1 6 16,-9 0-11-16,9 6 12 16,-8-1-7-16,7 1 7 15,-7-1-7-15,5 2 6 0,-12-4-7 16,11 2 8-16,-7 0-9 15,8 0 9-15,-8-1-6 16,12 6 5-16,-10-2-8 16,12 2 9-16,-9-2-10 15,8 2 10-15,-11-5-7 16,11 0 8-16,-12 0-8 16,9-1 9-16,-6 0-9 0,9 4 9 15,-8 0-9-15,5 2 4 16,-7-1-5-16,10 4 8 15,-8 0-10-15,1-1 10 16,-3-4-8-16,8 1 10 16,-11 0-10-16,10-3 8 15,-2 2-10-15,2 2 12 16,-4 0-12-16,7-1 10 16,-7 1-7-16,9 0 8 15,-6-2-8-15,1 3 7 16,-9 1-8-16,6-1 6 15,-10 2-6-15,1 5 6 16,-2-5-6-16,0 3 7 16,-10-1-9-16,9 4 9 0,-11-4-7 15,8 4 7-15,-2-1-8 16,5 0 12-16,-6-5-13 16,6 6 9-16,-8-6-5 15,3 2 6-15,-6 1-11 16,2-1 13-16,-7 2-8 15,8 1 6-15,-8-1-6 16,5 4 8-16,-5 0-11 0,4-5 8 16,-6 0-6-16,5 4 7 15,-1-4-10-15,6 2 12 16,-2 0-11-16,9-1 10 16,-4-2-10-16,8 3 10 15,-11-4-11-15,8-1 11 16,-10 2-8-16,9-4 7 15,-12 1-8-15,13 1 10 16,-10 0-10-16,5 1 7 16,-9-1-8-16,6 2 9 15,-5-4-7-15,6 2 5 16,-4-3-6-16,9 0 10 16,-6-2-7-16,2-2 5 15,-2 1-9-15,3-1 10 0,-8-3-8 16,7 6 7-16,-4-3-7 15,-3 5 10-15,0-1-8 16,2 8-40-16,-9 0-46 16,4 6-295-16,-8-14 37 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8.16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C70DB1E-C8D3-4DE0-BF75-BB48ECAF2C63}" emma:medium="tactile" emma:mode="ink">
          <msink:context xmlns:msink="http://schemas.microsoft.com/ink/2010/main" type="inkDrawing" rotatedBoundingBox="9063,12214 9796,12291 9789,12360 9055,12283" shapeName="Other">
            <msink:destinationLink direction="with" ref="{4510D244-8473-4E1F-8F47-E78A2E3224F4}"/>
          </msink:context>
        </emma:interpretation>
      </emma:emma>
    </inkml:annotationXML>
    <inkml:trace contextRef="#ctx0" brushRef="#br0">-248 388 987 0,'3'-13'258'16,"10"0"97"-16,16 2-241 15,15 2-25-15,21 8 14 16,2 2-33-16,9 8-7 16,-5 2-42-16,5 5-2 15,-15-1-22-15,-5 1-28 16,-7-3-45-16,3-5-54 16,-15-3-289-16,0-2 44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7.9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510D244-8473-4E1F-8F47-E78A2E3224F4}" emma:medium="tactile" emma:mode="ink">
          <msink:context xmlns:msink="http://schemas.microsoft.com/ink/2010/main" type="inkDrawing" rotatedBoundingBox="9549,11879 9682,12792 9346,12841 9213,11928" semanticType="callout" shapeName="Other">
            <msink:sourceLink direction="with" ref="{DC70DB1E-C8D3-4DE0-BF75-BB48ECAF2C63}"/>
            <msink:sourceLink direction="with" ref="{EAD4E35C-776A-40A7-9B1B-DCD6B19EEFE4}"/>
          </msink:context>
        </emma:interpretation>
      </emma:emma>
    </inkml:annotationXML>
    <inkml:trace contextRef="#ctx0" brushRef="#br0">101 47 251 0,'10'-11'260'0,"-1"-2"-28"0,1 3-18 16,-4 2-70-16,-1 3-50 16,-1 8 12-16,-4 2-42 15,1 12 9-15,-2 5-26 16,-6 14 10-16,-3 3-21 15,-4 13 8-15,-4 1-20 0,-6 14 13 16,3-6-17-16,-1 9 7 16,8-8-18-16,4 1 11 15,4-16-15-15,7 5 14 16,4-13-7-16,6 0 17 16,2-12-11-16,12 8 22 15,1-14-11-15,5 6 12 16,-2-7-18-16,8-1 9 15,-5-8-23-15,1 1 8 16,-2-9-18-16,0 2 10 16,-7-7-21-16,-5-3-28 15,-4 4-38-15,-5-9-38 16,-7-3-24-16,-5-6-258 16,-7-9 72-16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15.311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B74D4B7-77C1-48BA-85ED-E0251592567A}" emma:medium="tactile" emma:mode="ink">
          <msink:context xmlns:msink="http://schemas.microsoft.com/ink/2010/main" type="inkDrawing" rotatedBoundingBox="4130,7978 14611,4737 15524,7691 5043,10931" semanticType="callout" shapeName="Other"/>
        </emma:interpretation>
      </emma:emma>
    </inkml:annotationXML>
    <inkml:trace contextRef="#ctx0" brushRef="#br0">-5 4577 977 0,'-3'-11'184'0,"-7"-4"100"15,9 1-287-15,10-6-11 16,3-3 11-16,4-11 1 16,3-8 4-16,6-13-5 15,-1-2 9-15,7-16-8 16,-4 7 9-16,11-15-5 16,-7 3 7-16,4-6-5 15,-2 6 10-15,6-13-8 16,-7 11 13-16,10-4-5 15,-3 3 7-15,7-8-7 16,-3 9 6-16,6-9-14 16,-5 5 4-16,4-14-10 15,-7 6 6-15,8-14-10 16,-7 8 17-16,8-8-3 16,-1 19 12-16,6-9-2 0,-10 10 11 15,10-7-17-15,-4 14 2 16,6-12-12-16,-4 15 3 15,4-10-11-15,-7 16 6 16,5-16-5-16,-9 13 9 16,9-11-10-16,-5 11 7 15,5-11-3-15,-8 14 5 0,12-10-6 16,-9 17 15-16,10-8-4 16,-3 9 5-16,4 0-7 15,-7 4 5-15,12-4-12 16,-9 10 5-16,13-4-10 15,-2 4 8-15,15-3-11 16,-9 8 9-16,20-5-6 16,-12 8 10-16,13-6-9 15,-10 11 8-15,10-5-9 16,-12 8 7-16,16-1-9 16,-10 9 9-16,17-9-9 0,-11 9 9 15,16-4-7 1,-11 3 10-16,15-7-10 15,-8 9 13-15,18-4-11 0,-14 5 5 16,15-2-10-16,-12 9 10 16,10-1-8-16,-18 6 9 15,11 2-7-15,-17 4 7 16,12-1-9-16,-18 2 8 16,13 1-7-16,-13 1 6 15,12-2-4-15,-12 4 9 16,16-2-12-16,-14 3 7 15,9 4-5-15,-12 3 7 16,11 1-11-16,-15 4 9 0,8 3-6 16,-13-3 9-16,7 3-11 15,-15 1 11-15,6 1-7 16,-11-2 6-16,12 3-10 16,-9 2 9-16,12 3-9 15,-11 2 8-15,4 6-5 16,-12-3 8-16,-1 8-8 15,-12-3 6-15,1-2-6 16,-8-1 5-16,5 1-5 16,-8-6 8-16,8-2-7 15,-4-2 6-15,9 1-8 16,-5-1 7-16,5 9-7 16,-7-2 10-16,4 6-8 15,-4-3 8-15,2 2-9 16,-9-3 5-16,5-1-5 0,-10-4 8 15,3 3-8-15,-7-5 10 16,8 2-8-16,-4-1 3 16,10 4-9-16,-6-1 10 15,12-1-9-15,-4-1 11 16,15-2-9-16,-5-3 9 0,16 1-8 16,-6-3 6-16,13 1-8 15,-7-6 8-15,15-3-7 16,-7-2 9-16,13-4-8 15,-6 0 8-15,13-6-8 16,-8 0 9-16,11-8-10 16,-7 3 11-16,11-4-11 15,-9 0 9-15,10 1-12 16,-15 6 13-16,13 1-36 16,-7 5-12-16,2-2-46 15,-8-1 144-15,12-8-416 16,-18-7 172-16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8.83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AD4E35C-776A-40A7-9B1B-DCD6B19EEFE4}" emma:medium="tactile" emma:mode="ink">
          <msink:context xmlns:msink="http://schemas.microsoft.com/ink/2010/main" type="inkDrawing" rotatedBoundingBox="9976,12754 9981,12274 10008,12275 10003,12755" shapeName="Other">
            <msink:destinationLink direction="with" ref="{4510D244-8473-4E1F-8F47-E78A2E3224F4}"/>
          </msink:context>
        </emma:interpretation>
      </emma:emma>
    </inkml:annotationXML>
    <inkml:trace contextRef="#ctx0" brushRef="#br0">683 383 499 0,'2'-3'285'0,"-1"8"-3"15,3 6-108-15,0 15-53 16,0 8-56-16,-1 15 0 16,-1 4-41-16,-4 14 3 15,0-4-28-15,-1 2 0 16,-2-15-30-16,0-13-110 15,-1-17-173-15,-1-38 3 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9.71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E5C9623-6B26-42FF-95D8-9F4359AA1EF0}" emma:medium="tactile" emma:mode="ink">
          <msink:context xmlns:msink="http://schemas.microsoft.com/ink/2010/main" type="inkDrawing" rotatedBoundingBox="10126,12212 10745,12373 10628,12822 10010,12661" shapeName="Other">
            <msink:destinationLink direction="from" ref="{03FD4D1E-C718-4C43-9EA7-F99AF0C0E04F}"/>
            <msink:destinationLink direction="to" ref="{03FD4D1E-C718-4C43-9EA7-F99AF0C0E04F}"/>
          </msink:context>
        </emma:interpretation>
      </emma:emma>
    </inkml:annotationXML>
    <inkml:trace contextRef="#ctx0" brushRef="#br0">808 375 330 0,'2'5'167'0,"-1"0"-2"16,2 4-39-16,2 4-68 16,0 5 19-16,-2 2-11 15,2 12 12-15,-1-3-20 0,0 13 13 16,1-3-25-16,3 8 8 15,-3-4-22-15,3 0 5 16,-4-9-18-16,0-6 8 16,-2-10-17-16,0-7 8 15,-2-11-12-15,0-11 8 16,0-7-12-16,1-14 8 16,1-6-9-16,1-9 7 15,2 2-13-15,2-4 12 16,-1 7-13-16,9-3 11 15,-1 11-7-15,6-1 22 16,-1 13-9-16,4 2 20 16,-4 14-6-16,-2 11 25 15,-4 13-19-15,0 11 12 0,-5 8-16 16,-2 5 5-16,1-3-27 16,1-2 10-16,-2-7-18 15,6-9 7-15,2-8-10 16,-1-10 9-16,2-10-9 15,4-7 14-15,-3-6-10 16,1-6 12-16,0 4-9 16,1 2 6-16,-3 4-13 15,1 10 13-15,2 7-12 16,-5 9 6-16,-2 8-8 0,-3 8 11 16,-3 1-10-16,-1 11 13 15,-1-4-16-15,2 1-31 16,-2-6-32-16,7 1-253 15,-2-12-37-15,5-15-87 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8.97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4E14754-A242-4D40-8E2D-447F5AE8B733}" emma:medium="tactile" emma:mode="ink">
          <msink:context xmlns:msink="http://schemas.microsoft.com/ink/2010/main" type="inkDrawing" rotatedBoundingBox="9921,11965 9963,11991 9945,12020 9903,11994" shapeName="Other"/>
        </emma:interpretation>
      </emma:emma>
    </inkml:annotationXML>
    <inkml:trace contextRef="#ctx0" brushRef="#br0">607 104 393 0,'5'-19'212'0,"-2"9"-34"16,5 10-68-16,2 5-177 15,-2 9-117-15,3 1 8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30.1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3FD4D1E-C718-4C43-9EA7-F99AF0C0E04F}" emma:medium="tactile" emma:mode="ink">
          <msink:context xmlns:msink="http://schemas.microsoft.com/ink/2010/main" type="inkDrawing" rotatedBoundingBox="10937,12174 11391,12801 11157,12972 10702,12344" semanticType="callout" shapeName="Other">
            <msink:sourceLink direction="from" ref="{EE5C9623-6B26-42FF-95D8-9F4359AA1EF0}"/>
            <msink:sourceLink direction="to" ref="{EE5C9623-6B26-42FF-95D8-9F4359AA1EF0}"/>
          </msink:context>
        </emma:interpretation>
      </emma:emma>
    </inkml:annotationXML>
    <inkml:trace contextRef="#ctx0" brushRef="#br0">1494 581 620 0,'5'5'257'16,"6"-8"25"-16,2 1-157 0,5-1-21 15,5-2-39-15,4-8 13 16,-2 1-24-16,1-9 10 16,-2-5-24-16,-6-9 4 15,-7 2-22-15,-9-6 4 16,-9 7-16-16,-12 1 18 16,-5 15-10-16,-11 11 13 15,3 13-10-15,3 15 5 16,6 16-22-16,12 16 9 15,12 2-15-15,19 17 9 16,11-6-11-16,16 4 10 16,6-12-11-16,6-2 7 15,-6-19-8-15,6-3 9 16,-12-17-16-16,1-6-24 16,-7-10-39-16,-2 1 183 0,-8-14-496 15,4-6 200-15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24.83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A61ED9B-5F38-44D1-BD0B-D7C8134F2641}" emma:medium="tactile" emma:mode="ink">
          <msink:context xmlns:msink="http://schemas.microsoft.com/ink/2010/main" type="inkDrawing" rotatedBoundingBox="14238,2811 14816,1355 14921,1397 14344,2853" semanticType="callout" shapeName="Other">
            <msink:sourceLink direction="with" ref="{799CE641-18F4-44BC-A555-58F1B4F5EB72}"/>
            <msink:sourceLink direction="with" ref="{CB728830-0578-4FA2-8490-3FC112D4554A}"/>
          </msink:context>
        </emma:interpretation>
      </emma:emma>
    </inkml:annotationXML>
    <inkml:trace contextRef="#ctx0" brushRef="#br0">573-5 759 0,'4'-15'231'0,"1"9"68"15,-1 10-200-15,-4 27 6 16,-9 16-8-16,-8 34 11 16,-6 22-16-16,-11 31-4 15,-10 2-25-15,-8 25-13 16,0-18-21-16,-14 6-12 16,6-27-10-16,0-9-7 15,11-32-16-15,2-13-33 16,16-29-20-16,4-11-56 15,12-17-15-15,7-11-254 0,11-11 61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17.13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3EEFCDC-6302-4EE6-AF0E-1B3C0AA3B0F8}" emma:medium="tactile" emma:mode="ink">
          <msink:context xmlns:msink="http://schemas.microsoft.com/ink/2010/main" type="writingRegion" rotatedBoundingBox="29248,6755 31313,6755 31313,8614 29248,8614">
            <msink:destinationLink direction="with" ref="{E2BD6EF5-3D62-43DC-A976-855454A56127}"/>
          </msink:context>
        </emma:interpretation>
      </emma:emma>
    </inkml:annotationXML>
    <inkml:traceGroup>
      <inkml:annotationXML>
        <emma:emma xmlns:emma="http://www.w3.org/2003/04/emma" version="1.0">
          <emma:interpretation id="{79DC0028-04EF-459F-9BC1-723DAA7CEB8C}" emma:medium="tactile" emma:mode="ink">
            <msink:context xmlns:msink="http://schemas.microsoft.com/ink/2010/main" type="paragraph" rotatedBoundingBox="29248,6755 31313,6755 31313,8614 29248,86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0C46C0-AABD-4E75-B6FB-16348C4D06DF}" emma:medium="tactile" emma:mode="ink">
              <msink:context xmlns:msink="http://schemas.microsoft.com/ink/2010/main" type="line" rotatedBoundingBox="29248,6755 31313,6755 31313,8614 29248,8614"/>
            </emma:interpretation>
          </emma:emma>
        </inkml:annotationXML>
        <inkml:traceGroup>
          <inkml:annotationXML>
            <emma:emma xmlns:emma="http://www.w3.org/2003/04/emma" version="1.0">
              <emma:interpretation id="{F3142BCE-57B5-4581-9ECC-8A27EAEEBD78}" emma:medium="tactile" emma:mode="ink">
                <msink:context xmlns:msink="http://schemas.microsoft.com/ink/2010/main" type="inkWord" rotatedBoundingBox="29248,6755 31313,6755 31313,8614 29248,86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2931-1927 384 0,'5'-3'122'16,"1"5"24"-16,-1 3-65 16,3 3-27-16,-3 8 32 15,2 12-2-15,2 14 19 16,-1 5-27-16,2 18 2 0,0 1-33 16,0 12 3-16,-1-3-29 15,4 4 10-15,-3-14-19 16,3 10 8-16,-3-12-16 15,-2 5 10-15,0-8-16 16,-1 7 7-16,-1-14-7 16,2 1 2-16,-8-16-21 15,0-3-254-15,2-11 73 0</inkml:trace>
          <inkml:trace contextRef="#ctx0" brushRef="#br0" timeOffset="792.66">3990-1383 697 0,'0'8'205'16,"0"10"52"-16,0 16-162 15,-3 5-50-15,4 24 15 16,1 7-19-16,-4 12-3 16,-1-5-24-16,5 5 2 15,-4-15-15-15,2-7 4 16,0-20-9-16,-1-10 63 16,4-17-356-16,-3-25 135 15</inkml:trace>
          <inkml:trace contextRef="#ctx0" brushRef="#br0" timeOffset="2620.67">3836-439 441 0,'-5'-2'230'16,"-1"4"19"-16,1 1-115 15,0-8-9-15,0-1-50 16,0 4-11-16,0-4-39 16,0-3 3-16,2 6-16 0,2-2 12 15,1-3-10-15,3-1 13 16,-2-1-7-16,3-2 10 16,2 3-10-16,1 1 11 15,-2-1-10-15,3 0 9 16,0-1-14-16,1-1 7 15,3 4-15-15,4 2 4 16,-5 2-11-16,4 3 6 16,-4 2-9-16,2-1 10 15,-1 7-7-15,1 4 6 16,-5 1-9-16,-7 8 10 16,-4-3-10-16,-5 1 9 15,-5-4-9-15,-3 1 13 16,-2-8-14-16,2 2 10 0,1-4-10 15,-1 2 11-15,9-3-11 16,7 2 8-16,0-2-9 16,10 6 10-16,6 4-14 15,7 1 14-15,1 5-7 16,11 3 9-16,-5-1-12 16,0 3 24-16,-11-3-4 15,-3 7 21-15,-11-2-9 16,-11 4 9-16,-7-4-19 0,-7 1 0 15,-4-11-19-15,-12-7 13 16,7-9-27-16,-5-12-37 16,3-6-37-16,2-2-289 15,11 0 38-15</inkml:trace>
          <inkml:trace contextRef="#ctx0" brushRef="#br0" timeOffset="3426.06">4473-254 433 0,'-13'-17'230'0,"0"0"-6"16,2-3-72-16,8 4-81 16,1 1-22-16,6-1 18 15,0 5-22-15,9-1 10 16,-1 1-23-16,2 0 14 16,-1 7-16-16,10-4 11 15,-4 7-21-15,3 1 5 16,-3 1-17-16,7 6 9 15,-10 6-18-15,0 6 11 16,-6 2-9-16,-5 12 20 0,-12-4-8 16,-4 5 10-16,-8-5-10 15,-4 2 12-15,0-7-18 16,-9-4 6-16,3-10-9 16,-4-9 9-16,6-7-15 15,-3-9 8-15,16-4-8 16,1-6 7-16,10-1-12 0,4-6 12 15,4 3-9-15,5-9 7 16,4 8-9-16,3-3 12 16,-4 9-9-16,8 0 9 15,-5 12-5-15,0 4 8 16,2 3-6-16,5 10 7 16,-4 5-12-16,5 3 7 15,-1 5-8-15,10 1 6 16,-4-3 2-16,8-3 25 15,-1-8-4-15,4-5 18 16,-7-8-4-16,1-8-2 16,-7-5-20-16,1-8 5 15,-7 1-22-15,2-4 6 16,-7 6-4-16,0 0-17 16,-8 5-27-16,2-1-34 15,-8 9-31-15,-2 4-288 0,-4 1 66 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24.48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B35B4E9-29E3-4F08-B909-AD296F4C8E18}" emma:medium="tactile" emma:mode="ink">
          <msink:context xmlns:msink="http://schemas.microsoft.com/ink/2010/main" type="inkDrawing" rotatedBoundingBox="14286,1412 14618,2249 14576,2266 14244,1429" semanticType="callout" shapeName="Other">
            <msink:sourceLink direction="with" ref="{CB728830-0578-4FA2-8490-3FC112D4554A}"/>
          </msink:context>
        </emma:interpretation>
      </emma:emma>
    </inkml:annotationXML>
    <inkml:trace contextRef="#ctx0" brushRef="#br0">14 39 519 0,'-3'-10'217'0,"-2"1"21"16,0-3-133-16,4 6-16 15,1 2-30-15,0 3 1 16,1 1-15-16,6 6 10 16,-1 4-8-16,9 18 12 15,1 7-4-15,5 25 3 16,0 7-16-16,7 17-5 16,-4-3-16-16,5 10-7 15,1-16-8-15,2 6-1 16,-8-18-13-16,4-3-32 15,-5-19-15-15,-6-9-36 16,-2-19 27-16,0-11-272 16,-10-14 98-16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25.78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0FD2592-4EBE-470B-92DA-D76FDBE709A5}" emma:medium="tactile" emma:mode="ink">
          <msink:context xmlns:msink="http://schemas.microsoft.com/ink/2010/main" type="inkDrawing" rotatedBoundingBox="15162,2024 15601,2072 15599,2095 15159,2047" shapeName="Other">
            <msink:destinationLink direction="with" ref="{C56DC666-CDCC-4CB8-9546-68A2BB6E244A}"/>
          </msink:context>
        </emma:interpretation>
      </emma:emma>
    </inkml:annotationXML>
    <inkml:trace contextRef="#ctx0" brushRef="#br0">17-1 937 0,'-11'8'269'16,"4"-7"82"-16,12 7-235 15,11-6-29-15,10 1 5 16,7 2-29-16,10 3-14 16,4-5-26-16,9 4-7 15,-4-2-12-15,-2-2-52 16,-10-1-41-16,-1-4-312 0,-6 2 36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25.5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56DC666-CDCC-4CB8-9546-68A2BB6E244A}" emma:medium="tactile" emma:mode="ink">
          <msink:context xmlns:msink="http://schemas.microsoft.com/ink/2010/main" type="inkDrawing" rotatedBoundingBox="15113,1772 15512,1752 15514,1779 15114,1799" semanticType="callout" shapeName="Other">
            <msink:sourceLink direction="with" ref="{D0FD2592-4EBE-470B-92DA-D76FDBE709A5}"/>
          </msink:context>
        </emma:interpretation>
      </emma:emma>
    </inkml:annotationXML>
    <inkml:trace contextRef="#ctx0" brushRef="#br0">25 30 736 0,'-11'1'214'0,"3"-1"71"15,1-1-197-15,7-1 1 0,5 0-8 16,5 1 12-16,6-1-17 15,8 0 1-15,4 2-16 16,6 2-8-16,2 0-26 16,4 3-7-16,-6-5-13 15,4 0-2-15,-8-2-10 16,0-3-43-16,-8-3-25 16,-2 0-44-16,-7 1 212 15,-2 4-472-15,-3 6 235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42.6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7BF365A-4DD9-4935-A27E-54A64464090A}" emma:medium="tactile" emma:mode="ink">
          <msink:context xmlns:msink="http://schemas.microsoft.com/ink/2010/main" type="inkDrawing" rotatedBoundingBox="16571,1441 17450,1380 17456,1467 16577,1528" shapeName="Other">
            <msink:destinationLink direction="with" ref="{0C8F3624-633D-434C-A459-100A0DF0526F}"/>
          </msink:context>
        </emma:interpretation>
      </emma:emma>
    </inkml:annotationXML>
    <inkml:trace contextRef="#ctx0" brushRef="#br0">0 130 1104 0,'14'-12'307'0,"14"-4"115"15,7 13-308-15,22-5-9 16,5 3-22-16,14 2-9 15,0 9-43-15,10-1-12 16,-10 2-15-16,-1-4 2 16,-15-3-15-16,-5-7-35 15,-16-2-36-15,3-11-78 16,-11 1-29-16,2-6-256 16,-4 1 38-16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42.3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C8F3624-633D-434C-A459-100A0DF0526F}" emma:medium="tactile" emma:mode="ink">
          <msink:context xmlns:msink="http://schemas.microsoft.com/ink/2010/main" type="inkDrawing" rotatedBoundingBox="16646,2095 17142,749 17590,914 17094,2260" semanticType="callout" shapeName="Other">
            <msink:sourceLink direction="with" ref="{37BF365A-4DD9-4935-A27E-54A64464090A}"/>
          </msink:context>
        </emma:interpretation>
      </emma:emma>
    </inkml:annotationXML>
    <inkml:trace contextRef="#ctx0" brushRef="#br0">663 132 455 0,'9'-2'227'0,"-1"1"7"15,0-4-107-15,-2 1-22 16,1 0-39-16,-1-1 1 16,-1 1-18-16,0-2-1 15,-2 3-8-15,0-1 5 0,-3-2-8 16,0-2 5-16,-3-2-5 15,-2 0-2-15,-3-1-5 16,-3 0 3-16,-4 1-5 16,-3-1 7-16,-8 1 0 15,-1 3 5-15,-1 6-3 16,-6 4 3-16,0 7-11 16,-3 6 1-16,0 5-13 0,-9 7 0 15,1 2-11-15,-2 6 1 16,6 1-4-16,-1 10 0 15,11-3 1-15,4 8-2 16,12-3-2-16,7 8 0 16,10-7 1-16,11 16 2 15,6-4 3-15,10 16 4 16,2-8-4-16,5 12 3 16,-6-14-5-16,0 5 12 15,-14-14-2-15,-3 4 6 16,-11-13-1-16,-14-3-2 15,-2-6-12-15,-14-5 0 16,-3-7-7-16,-11-10-13 16,3-6-12-16,-8-10-47 0,6-4-37 15,-1-12-21-15,7-8-283 16,7-13 67-16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15.8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C74B184-2E7E-4EB0-B51B-9EF9521D00FD}" emma:medium="tactile" emma:mode="ink">
          <msink:context xmlns:msink="http://schemas.microsoft.com/ink/2010/main" type="inkDrawing" rotatedBoundingBox="22109,10480 31901,10684 31898,10847 22106,10644" semanticType="underline" shapeName="Other">
            <msink:destinationLink direction="with" ref="{E08E6A06-32D4-46BA-9640-4F255D959A7F}"/>
          </msink:context>
        </emma:interpretation>
      </emma:emma>
    </inkml:annotationXML>
    <inkml:trace contextRef="#ctx0" brushRef="#br0">71 28 699 0,'-19'5'299'16,"1"-2"-11"-16,4-1-145 15,2-2-123-15,4 3-13 16,8-3 8-16,3 0 2 0,4-2 0 15,9 4-4-15,7-5 2 16,1 4-2-16,8-2 1 16,1 1 1-16,6-3 4 15,-3-2-2-15,7 0 0 16,1 2 2-16,11-1 0 16,-1 3-6-16,9 1 0 15,-1 1-1-15,6 1-2 16,-7 0-1-16,14-1 2 15,-5 1-8-15,14-5-1 16,-3-1 1-16,15 0-1 16,-7-1-4-16,20 1 6 15,-10 4 4-15,13 0-1 16,-7 2-1-16,18 0 3 16,-14-4-7-16,21 2 0 0,-12-2-3 15,23 1 3 1,-8 1-2-16,21 0 1 0,-14 3-1 15,24 0-1-15,-18 4 0 16,17 2 2-16,-15 1 1 16,16-2-3-16,-15 4 1 15,15-7 0-15,-16-1-2 16,14-2 2-16,-13 1-1 16,21-3 2-16,-17 2-1 0,15 1 1 15,-12 4-4-15,19-3 5 16,-21 8-2-16,20-1 3 15,-25-4-5-15,23 1 3 16,-26 0-3-16,21-6 0 16,-24 1-2-16,26-2 5 15,-25-1-2-15,23 0 0 16,-19 4 1-16,15-4 2 16,-17 3-4-16,17 2 2 15,-22-2 1-15,14 0-1 16,-17 0-1-16,15 1 3 15,-25-1-2-15,15 2 1 16,-20-2 1-16,18 5 0 16,-21-3-1-16,19 3-1 15,-17-3 1-15,13 5 0 16,-20-7-3-16,13 2-1 0,-16-2 2 16,6 5 1-16,-15-5-2 15,-3 1 0-15,-20 2 2 16,-12 1-4-16,-23-11-6 15,-4 0 0-15,-20 2 0 16,-13-6 1-16,-10-2 5 16,-11 10 4-16,-9 0 2 0,-17-2 0 15,-10 2-1-15,-16 5-2 16,-6-6-1-16,-27 1-2 16,-1-4-3-16,-17 6 1 15,-4-4 4-15,-21 1 0 16,11-1-1-16,-24 1 3 15,11-1 1-15,-18-3-1 16,14 7 1-16,-24-1 2 16,16-4-2-16,-20 0 0 15,14 6-1-15,-22-3-2 16,21 5-1-16,-22 6 3 16,19-9 1-16,-23-4 1 15,22 6 1-15,-14-4 1 16,20-5-2-16,-19 1-3 15,25 4 0-15,-13-8-2 0,19 0-2 16,-17 2 0-16,24-2 1 16,-15 0-4-16,18-1 3 15,-16 5 1-15,23 2 0 16,-22 2 3-16,20 6 0 16,-13-2 4-16,18 1-2 15,-14-2 1-15,20-3-2 0,-18 0 4 16,20 0-4-16,-14-2 3 15,15-1 2-15,-12 5-1 16,16-7-2-16,-17 1 1 16,19 3-2-16,-18-7-1 15,14-5 4-15,-15 3 5 16,11-1 3-16,-17 1 7 16,18 5 6-16,-21 5 6 15,13 2-2-15,-17 3 2 16,17-1-6-16,-15 0-2 15,22-4-13-15,-7-5-3 16,24-3-2-16,-10-9-29 16,33 1-22-16,3-2-52 15,23 1 271-15,10-6-561 16,32 7 247-16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21.152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C17DCD-27F4-4B62-ABE4-E32C2D2BC88A}" emma:medium="tactile" emma:mode="ink">
          <msink:context xmlns:msink="http://schemas.microsoft.com/ink/2010/main" type="writingRegion" rotatedBoundingBox="31663,5767 31648,13001 30290,12999 30305,5765"/>
        </emma:interpretation>
      </emma:emma>
    </inkml:annotationXML>
    <inkml:traceGroup>
      <inkml:annotationXML>
        <emma:emma xmlns:emma="http://www.w3.org/2003/04/emma" version="1.0">
          <emma:interpretation id="{661E6AEB-3F9C-4A4D-81EF-D4887B1E16FA}" emma:medium="tactile" emma:mode="ink">
            <msink:context xmlns:msink="http://schemas.microsoft.com/ink/2010/main" type="paragraph" rotatedBoundingBox="31663,5767 31648,13001 30290,12999 30305,57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2625D0-80BD-4A5F-80D8-BCB63FCA203A}" emma:medium="tactile" emma:mode="ink">
              <msink:context xmlns:msink="http://schemas.microsoft.com/ink/2010/main" type="line" rotatedBoundingBox="31663,5767 31648,13001 30290,12999 30305,5765"/>
            </emma:interpretation>
          </emma:emma>
        </inkml:annotationXML>
        <inkml:traceGroup>
          <inkml:annotationXML>
            <emma:emma xmlns:emma="http://www.w3.org/2003/04/emma" version="1.0">
              <emma:interpretation id="{69FFE029-860D-470A-9F09-0198D0D23432}" emma:medium="tactile" emma:mode="ink">
                <msink:context xmlns:msink="http://schemas.microsoft.com/ink/2010/main" type="inkWord" rotatedBoundingBox="30761,5766 30761,5909 30741,5908 30742,5765"/>
              </emma:interpretation>
            </emma:emma>
          </inkml:annotationXML>
          <inkml:trace contextRef="#ctx0" brushRef="#br0">9 7 426 0,'-2'-2'279'16,"4"-3"-16"-16,-2 5-101 15,1-1-14-15,1 2-59 16,-2 4-4-16,-2 0-25 15,2 2-9-15,-1 4-16 16,-4 2-13-16,3 2-14 0,0 1 0 16,1 0-15-16,4 0-41 15,2-1-7-15,1-2-272 16,-1-3 44-16</inkml:trace>
        </inkml:traceGroup>
        <inkml:traceGroup>
          <inkml:annotationXML>
            <emma:emma xmlns:emma="http://www.w3.org/2003/04/emma" version="1.0">
              <emma:interpretation id="{7D04BAA4-49C6-4C8C-8FA6-E63FF7C68023}" emma:medium="tactile" emma:mode="ink">
                <msink:context xmlns:msink="http://schemas.microsoft.com/ink/2010/main" type="inkWord" rotatedBoundingBox="30730,6478 30729,6642 30713,6642 30713,6477"/>
              </emma:interpretation>
            </emma:emma>
          </inkml:annotationXML>
          <inkml:trace contextRef="#ctx0" brushRef="#br0" timeOffset="285.27">-13 711 838 0,'-3'3'237'16,"-3"4"71"-16,4-1-239 16,0 5-20-16,1-1-18 15,-1 3-9-15,4-2-16 16,-2 4-4-16,0-5 1 16,0 4-30-16,1 1-13 0,-1 1-149 15,0 0-124-15,-4 1-21 16</inkml:trace>
        </inkml:traceGroup>
        <inkml:traceGroup>
          <inkml:annotationXML>
            <emma:emma xmlns:emma="http://www.w3.org/2003/04/emma" version="1.0">
              <emma:interpretation id="{7CAF086D-6032-4D10-AC7A-7C2DEB13ACCD}" emma:medium="tactile" emma:mode="ink">
                <msink:context xmlns:msink="http://schemas.microsoft.com/ink/2010/main" type="inkWord" rotatedBoundingBox="30696,8130 30694,9044 30655,9043 30657,8130"/>
              </emma:interpretation>
            </emma:emma>
          </inkml:annotationXML>
          <inkml:trace contextRef="#ctx0" brushRef="#br0" timeOffset="1055.91">-63 3063 838 0,'-8'1'264'0,"0"4"58"16,3 0-235-16,3 5-27 15,1 0-27-15,4 3-14 16,-1-1-15-16,3 3-3 16,-2-2 1-16,2 5-20 15,-2-2-16-15,0 5-27 16,-1 0-81-16,-2 7-185 16,-3-2 26-16</inkml:trace>
          <inkml:trace contextRef="#ctx0" brushRef="#br0" timeOffset="777.88">-47 2364 620 0,'-1'9'287'0,"-6"-5"19"16,4 0-148-16,0 3-49 16,1-2-46-16,-3 1-14 15,5 1-30-15,-1 4-10 16,1 5-4-16,0-1-29 16,0 6-19-16,0 8-69 15,0-3-212-15,-5 5 25 16</inkml:trace>
        </inkml:traceGroup>
        <inkml:traceGroup>
          <inkml:annotationXML>
            <emma:emma xmlns:emma="http://www.w3.org/2003/04/emma" version="1.0">
              <emma:interpretation id="{F4CE5410-0BD0-43FB-84AF-45B2B44454E6}" emma:medium="tactile" emma:mode="ink">
                <msink:context xmlns:msink="http://schemas.microsoft.com/ink/2010/main" type="inkWord" rotatedBoundingBox="31655,9575 31650,11780 30670,11777 30675,9573"/>
              </emma:interpretation>
            </emma:emma>
          </inkml:annotationXML>
          <inkml:trace contextRef="#ctx0" brushRef="#br0" timeOffset="1415.91">-27 4497 920 0,'-12'8'219'0,"-2"1"94"15,4 1-267-15,5 0-19 16,4 4-2-16,1 3-9 16,3 2-25-16,3 7-30 15,-1-2-100-15,0 4-175 16,-7-4-7-16</inkml:trace>
          <inkml:trace contextRef="#ctx0" brushRef="#br0" timeOffset="1238.55">-17 3807 925 0,'-7'3'262'15,"-1"2"84"-15,1 0-254 16,3 5-27-16,0 1-18 15,3 1-16-15,-1 1-21 16,5 8-8-16,-1 0-12 16,0 11-51-16,-1 6-20 0,-1 7-275 15,-5-5 30-15</inkml:trace>
          <inkml:trace contextRef="#ctx0" brushRef="#br1" timeOffset="30786.87">130 4331 488 0,'2'2'240'0,"4"4"-5"15,7 15-92-15,2 5-79 16,11 20-11-16,6 10-29 16,10 13 3-16,2-8-21 15,5 14 9-15,-7-17-13 16,2 5 6-16,-9-12-16 16,-2-3-41-16,-9-12-103 15,-3-12-108-15,-8-14-43 0</inkml:trace>
          <inkml:trace contextRef="#ctx0" brushRef="#br1" timeOffset="30397.26">49 4647 162 0,'-5'-9'135'0,"0"-1"27"15,2 3-23-15,0 4 18 16,4 3-36-16,8 10 0 15,4 3-57-15,1 10-9 16,6 4-36-16,7 15 7 16,-1 1-22-16,8 7 9 15,-1-2-13-15,2 4 9 16,-5-11-12-16,-3-4-2 16,-9-11-79-16,-3-8-151 0,-9-8 15 15</inkml:trace>
          <inkml:trace contextRef="#ctx0" brushRef="#br0" timeOffset="1705.52">-8 4887 631 0,'-6'18'280'0,"-2"-5"-14"16,3 10-118-16,6-2-139 0,3 7-7 15,-1-6 0-15,2 3-11 16,3-11-9-16,0 2-154 15,-1-3-85-15,2 4-11 16,-4-3-169-16,0-1 278 16,-3 3 257-16,-4 7 98 15,-1-3 115-15,-2 7-64 16,-2 7-67-16,-2-1-44 16,1-2-87-16,-1-1-21 15,3-4-18-15,3 0-2 16,1-6-5-16,7 4-2 15,-2 2 0-15,0 3-14 16,1 2-89-16,1 3-155 16,-2-2 8-16</inkml:trace>
          <inkml:trace contextRef="#ctx0" brushRef="#br0" timeOffset="1846.18">-39 5930 801 0,'-11'23'168'0,"0"-5"76"16,4 0-298-16,6-5-192 0,-1-4 41 15</inkml:trace>
          <inkml:trace contextRef="#ctx0" brushRef="#br1" timeOffset="31131.15">236 4242 577 0,'8'5'248'15,"6"13"16"-15,11 8-154 16,10 19-18-16,6 13-48 15,11 17 2-15,1-4-23 16,11 12 0-16,-4-10-18 16,3 2 8-16,-6-19-16 15,-2 4 9-15,-7-13-19 16,-5-11-158-16,-11-21-120 0,-8-25-28 16</inkml:trace>
        </inkml:traceGroup>
        <inkml:traceGroup>
          <inkml:annotationXML>
            <emma:emma xmlns:emma="http://www.w3.org/2003/04/emma" version="1.0">
              <emma:interpretation id="{045C0FDC-0167-4C85-ADB7-39D679841546}" emma:medium="tactile" emma:mode="ink">
                <msink:context xmlns:msink="http://schemas.microsoft.com/ink/2010/main" type="inkWord" rotatedBoundingBox="31034,12328 31033,13000 30290,12999 30291,12327"/>
              </emma:interpretation>
            </emma:emma>
          </inkml:annotationXML>
          <inkml:trace contextRef="#ctx0" brushRef="#br0" timeOffset="3210.31">-261 6814 670 0,'-9'-6'223'0,"-1"-2"44"16,7-2-180-16,-1-6-20 15,4 0-18-15,4-4 6 16,2-1-10-16,4-8 11 16,3 3-4-16,6-3 7 15,2 3-16-15,10 1 7 16,6 12-11-16,14 5 7 16,4 16-9-16,10 15 3 15,-7 10-14-15,2 14 0 0,-13 4-15 16,-3 13-2-16,-15-6-5 15,-9 10 13-15,-12-9 0 16,-18 10 3-16,-13-10-1 16,-17-2 1-16,-11-17-9 15,-22-9-5-15,-6-26-6 16,-13-21 1-16,-1-22 1 0,-3-17-4 16,22-5 2-1,14-3 0-15,24 11 0 0,20 7-12 16,26 10-12-16,14 5-33 15,12 4-28-15,12-3-50 16,1 3 76-16,3-2-332 16,-8 2 121-16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53.25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CBFF8D3-43C4-4F55-A67B-A9FD7DD51D17}" emma:medium="tactile" emma:mode="ink">
          <msink:context xmlns:msink="http://schemas.microsoft.com/ink/2010/main" type="writingRegion" rotatedBoundingBox="18008,735 31186,447 31239,2871 18061,3159"/>
        </emma:interpretation>
      </emma:emma>
    </inkml:annotationXML>
    <inkml:traceGroup>
      <inkml:annotationXML>
        <emma:emma xmlns:emma="http://www.w3.org/2003/04/emma" version="1.0">
          <emma:interpretation id="{55B83C16-4B09-47C3-9C91-CD1873B0131E}" emma:medium="tactile" emma:mode="ink">
            <msink:context xmlns:msink="http://schemas.microsoft.com/ink/2010/main" type="paragraph" rotatedBoundingBox="17948,904 21210,604 21360,2235 18098,2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27E4B9-30F3-4F41-84AA-FC25B6D14D1E}" emma:medium="tactile" emma:mode="ink">
              <msink:context xmlns:msink="http://schemas.microsoft.com/ink/2010/main" type="line" rotatedBoundingBox="17948,904 21210,604 21360,2235 18098,2535"/>
            </emma:interpretation>
          </emma:emma>
        </inkml:annotationXML>
        <inkml:traceGroup>
          <inkml:annotationXML>
            <emma:emma xmlns:emma="http://www.w3.org/2003/04/emma" version="1.0">
              <emma:interpretation id="{4CB5F763-4AE1-4E2B-ADB6-C47EC0E77346}" emma:medium="tactile" emma:mode="ink">
                <msink:context xmlns:msink="http://schemas.microsoft.com/ink/2010/main" type="inkWord" rotatedBoundingBox="17948,904 21210,604 21360,2235 18098,2535">
                  <msink:destinationLink direction="with" ref="{E08E6A06-32D4-46BA-9640-4F255D959A7F}"/>
                  <msink:destinationLink direction="with" ref="{E97CC01D-3A93-4E06-9D53-EAABBE102B0C}"/>
                  <msink:destinationLink direction="with" ref="{4303DBAC-3566-4CB5-9D64-15EB39F4A6B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 0 649 0,'1'5'223'0,"2"5"29"16,1 11-147-16,7 9-61 15,5 18-3-15,4 3-19 16,4 11 4-16,0-5-26 15,6 4 10-15,-3-7-13 0,-2-2 4 16,-8-13-22-16,4-10-140 16,-6-16-117-16,0-11-21 15</inkml:trace>
          <inkml:trace contextRef="#ctx0" brushRef="#br0" timeOffset="-9385.31">-66-427 598 0,'18'-11'205'0,"-1"-4"49"0,-4 1-161 15,5-6-3-15,-6 3-17 16,-1-5 6-16,-5 8-15 15,-2 3 4-15,-14 11-15 16,-14 14 1-16,-14 15-11 16,-20 20 4-16,-7 14-2 15,-14 22 19-15,1 2-2 0,-3 19 2 16,16-1-6 0,6 10-2-16,25-8-19 0,16 10-9 15,20-20-8-15,16-3-10 16,13-19-11-16,11-7 4 15,-3-21-11-15,9-6-53 16,-2-15-30-16,1-10-43 16,-11-10-302-16,-1 1 62 15</inkml:trace>
          <inkml:trace contextRef="#ctx0" brushRef="#br0" timeOffset="271.58">438-60 593 0,'10'21'326'15,"-5"13"-18"-15,-5 37-62 0,-3 7-143 16,-10 28 11-16,-2 1-27 15,-8 19-4-15,-1-19-46 16,-7 12-5-16,7-22-25 16,-5-6-9-16,4-23-30 15,3-11-38-15,4-26-37 16,0-12-280-16,13-14 46 16</inkml:trace>
          <inkml:trace contextRef="#ctx0" brushRef="#br0" timeOffset="1547.94">839 402 532 0,'6'-1'254'16,"1"2"0"-16,1 7-84 16,2 4-88-16,3 7 19 15,-2 2-15-15,-5 12 22 16,-7-4-19-16,-6 11 7 15,-2-2-32-15,-11 2-6 0,-4-7-34 16,-4 6 1-16,1-13-25 16,-4 0 9-16,3-9-10 15,2 0-16-15,7-11-22 16,-2 7-34-16,5-5-37 16,6 0-278-16,8 4 61 15</inkml:trace>
          <inkml:trace contextRef="#ctx0" brushRef="#br0" timeOffset="3166.98">1971-172 386 0,'5'-10'260'0,"-2"7"-27"16,0 1-33-16,2 2-122 15,3 4-3-15,-8 4-26 16,7 3 1-16,-4 7-21 0,3 5 7 15,-4 6-13-15,8 11 15 16,-9 1-13-16,-1 13 15 16,-9-1-5-16,-3 7 12 15,-10-6-12-15,-6 6 11 16,-6-10-18-16,-11 2 0 16,-2-8-19-16,-4-1 5 15,1-13-14-15,-8-1 5 16,7-15-9-16,-9-9 12 15,8-5-11-15,-1-6 10 16,12-6-9-16,2-5 10 16,17-1-9-16,-3-10 11 15,11 2-14-15,6-8 10 16,8 2-10-16,6-7 8 16,10 5-9-16,9-7 10 15,2 7-4-15,15 2 11 16,2 11-10-16,16 14 8 15,-3 17-5-15,3 11 13 16,-6 10-11-16,1 8 8 0,-13 0-8 16,-2 12 6-16,-9-2-19 15,-6 5 11-15,-4-4-21 16,-4-5-24-16,-4-11-36 16,-1-11 218-16,-2-15-523 0,-10-24 228 15</inkml:trace>
          <inkml:trace contextRef="#ctx0" brushRef="#br0" timeOffset="4024.13">2182-639 497 0,'-3'-21'251'0,"1"0"-10"0,4 8-68 16,1 0-116-16,3 6 10 15,2 2-24-15,9 14 11 16,-3-5-21-16,12 11 11 16,0 1-11-16,10 26 22 15,1 7-11-15,10 22 23 16,-1 7-9-16,10 26 14 16,-4-11-22-16,2 22 13 15,-14-5-22-15,-7 15 5 16,-15-10-16-16,-17 13 4 15,-9-22-19-15,-13-3 4 16,-5-23-15-16,-10-17 3 16,4-24-19-16,-14-15-35 15,9-20-47-15,-5-16-49 16,6-10-168-16,9-1-95 0,14 5-36 16</inkml:trace>
        </inkml:traceGroup>
      </inkml:traceGroup>
    </inkml:traceGroup>
    <inkml:traceGroup>
      <inkml:annotationXML>
        <emma:emma xmlns:emma="http://www.w3.org/2003/04/emma" version="1.0">
          <emma:interpretation id="{C5B67065-BD97-48B0-A1CA-ACD4A1824CDA}" emma:medium="tactile" emma:mode="ink">
            <msink:context xmlns:msink="http://schemas.microsoft.com/ink/2010/main" type="paragraph" rotatedBoundingBox="19953,2061 31216,1815 31239,2871 19976,311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16E2E4B-11A2-4E0E-827F-C2665FCAFD7D}" emma:medium="tactile" emma:mode="ink">
              <msink:context xmlns:msink="http://schemas.microsoft.com/ink/2010/main" type="line" rotatedBoundingBox="19953,2061 31216,1815 31239,2871 19976,3117"/>
            </emma:interpretation>
          </emma:emma>
        </inkml:annotationXML>
        <inkml:traceGroup>
          <inkml:annotationXML>
            <emma:emma xmlns:emma="http://www.w3.org/2003/04/emma" version="1.0">
              <emma:interpretation id="{C4115796-AAE8-40CB-A8D6-F9BC4CE3DBEE}" emma:medium="tactile" emma:mode="ink">
                <msink:context xmlns:msink="http://schemas.microsoft.com/ink/2010/main" type="inkWord" rotatedBoundingBox="19963,2558 20902,2537 20910,2916 19972,2937">
                  <msink:destinationLink direction="with" ref="{E97CC01D-3A93-4E06-9D53-EAABBE102B0C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034.61">1376 1165 925 0,'-12'1'247'0,"6"4"103"0,7-3-262 16,16 3 12-16,5-2-17 15,21 2 19-15,2 0-35 16,21-1-1-16,-1-2-29 15,15-2 0-15,-4-2-30 16,12-1 5-16,-15 3-15 0,4-1 9 16,-15-1-21-16,-2 2-33 15,-16-3-34-15,0-4-43 16,-12 2-29-16,-6-1-258 16,-8 4 74-16</inkml:trace>
          <inkml:trace contextRef="#ctx0" brushRef="#br0" timeOffset="7380.64">1460 1444 799 0,'-11'-9'334'0,"9"3"26"16,13 4-134-16,14 7-104 16,15 3 16-16,12 2-30 0,15 3-6 15,-1 0-53-15,15-2-9 16,-8 1-28-16,5-6-4 15,-11 1-33-15,1-4-97 16,-13-3 177-16,10 5-515 16,-15 0 132-16</inkml:trace>
        </inkml:traceGroup>
        <inkml:traceGroup>
          <inkml:annotationXML>
            <emma:emma xmlns:emma="http://www.w3.org/2003/04/emma" version="1.0">
              <emma:interpretation id="{E975DE5D-19C5-4CB7-B2C3-1F18B1CE7C71}" emma:medium="tactile" emma:mode="ink">
                <msink:context xmlns:msink="http://schemas.microsoft.com/ink/2010/main" type="inkWord" rotatedBoundingBox="24426,1963 25615,1937 25631,2695 24443,272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6768.79">6756 550 894 0,'-4'5'230'0,"0"9"91"15,4 15-246-15,1 19-27 16,4 10-1-16,-3 18-17 15,1 2-18-15,3 3-12 16,1-11 7-16,1-5-30 16,0-20-7-16,7-4-39 15,-7-19-19-15,-2-10-247 16,-1-19 63-16</inkml:trace>
          <inkml:trace contextRef="#ctx0" brushRef="#br0" timeOffset="36963.08">6916 629 830 0,'5'-24'217'16,"5"9"84"-16,1 12-226 0,1 14 0 15,-3 15 1-15,1 18-21 16,-2 11-14-16,0 18-19 16,-3 2-9-16,0 0-12 15,0-11-1-15,-2 1-66 16,2-18 33-16,1-13-311 15,-1-14 51-15</inkml:trace>
          <inkml:trace contextRef="#ctx0" brushRef="#br0" timeOffset="36259.51">5932 1109 361 0,'-3'43'126'16,"-2"-6"43"-16,-3 3-75 16,1-9 3-16,-4-2 2 15,1-7-3-15,-3-8-21 16,3-11-18-16,-1-3-18 15,3-8-6-15,1-11-14 16,4-1 2-16,3-7-8 16,5-2 10-16,5-9-6 15,6 3 10-15,5-8 0 0,5 8 8 16,8-3-2-16,-2 8 9 16,9 2-1-16,-5 10 9 15,-1 7-7-15,-2 11-1 16,-2 13-12-16,-9 8-2 15,-4 15-17-15,-2 6 1 16,-4 10-10-16,-4-4 7 16,-2 3-47-16,2-19-16 0,-4-4 66 15,1-17-364 1,4-22 123-16</inkml:trace>
          <inkml:trace contextRef="#ctx0" brushRef="#br0" timeOffset="36557.41">6396 968 569 0,'-4'28'301'0,"1"8"-8"16,5-1-90-16,4 12-112 0,4-3-16 15,6 0-12-15,2-10-21 16,2-8-22-16,1-16-3 16,1-10-13-16,-2-12 5 15,4-9-5-15,-6-3 7 16,1-7-14-16,-4-1 0 16,1-6-44-16,-6 6-13 15,0-5-161-15,-5 1-117 16,4-8-22-16</inkml:trace>
        </inkml:traceGroup>
        <inkml:traceGroup>
          <inkml:annotationXML>
            <emma:emma xmlns:emma="http://www.w3.org/2003/04/emma" version="1.0">
              <emma:interpretation id="{A6CE85B1-3A18-49BF-A494-FD617CCD50D4}" emma:medium="tactile" emma:mode="ink">
                <msink:context xmlns:msink="http://schemas.microsoft.com/ink/2010/main" type="inkWord" rotatedBoundingBox="26443,1931 31216,1826 31239,2871 26466,297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8682.66">8767 988 827 0,'0'14'219'15,"-3"11"80"-15,1 4-220 16,0 18-23-16,7 5-1 16,2 9-14-16,-2-2-13 15,1 2-17-15,2-12-2 16,-4-3-10-16,-4-17 8 15,1-8-11-15,-1-13 6 16,-3-19-7-16,-2-15 6 0,2-20-9 16,0-11 9-16,3-17-5 15,3 1 6 1,10-7-5-16,5 14 8 0,6 3-5 16,2 17 10-16,8 6 2 15,0 12 16-15,7 14 11 16,-4 12 8-16,5 7 4 15,-10 9 7-15,1 9-2 16,-17 0-7-16,-8 4-3 16,-13 3-5-16,-11 7-19 15,-10-3-6-15,-13 3-11 16,-1-8-11-16,-6-6-53 16,7-12-18-16,2-7-65 15,6-9 394-15,7-7-664 16,3-2 341-16</inkml:trace>
          <inkml:trace contextRef="#ctx0" brushRef="#br0" timeOffset="39382.53">9211 1139 1084 0,'-6'4'224'0,"1"3"102"0,3-1-316 16,2-1-23-16,5-1-12 16,3-3 68-16,4-1-369 15,1-6 129-15</inkml:trace>
          <inkml:trace contextRef="#ctx0" brushRef="#br0" timeOffset="37803.21">7838 543 447 0,'0'-5'311'0,"0"5"-47"16,1 7-77-16,-1 8-82 16,2 7-49-16,1 22-17 15,2 13-3-15,0 22-9 16,0 1-2-16,-2 4-3 15,-1-9 6-15,-4-7-11 16,4-21 5-16,-4-8-12 16,0-18 1-16,1-13-6 15,1-14 9-15,-2-16-10 16,0-7 8-16,2-13-8 16,4-2 5-16,2-8-8 15,2 4 10-15,7-1 9 16,3 10 17-16,4 12 6 15,3 7 13-15,2 14 0 16,-1 14-5-16,2 13-17 16,-5 8-8-16,-2 15-13 0,-8 3-2 15,3 8-8 1,-6-3-6-16,-4-2-59 0,5-9-20 16,4-6-49-16,-13-15-253 15,2-14-13-15,5-9-66 16</inkml:trace>
          <inkml:trace contextRef="#ctx0" brushRef="#br0" timeOffset="38161.65">8227 916 886 0,'-5'10'221'0,"8"14"71"15,0 11-249-15,9 10-29 16,1 2-2-16,14 8-11 16,-2-14 3-16,9-1-30 15,-2-15-5-15,9-14-97 16,-10-13-36-16,1-14-15 16,-6-12 50-16,-3-15 106 15,-10 1 119-15,0-1 66 0,-7 16 33 16,1 7 7-16,-7 20-81 15,-4 13-14-15,-2 15-19 16,-4 19-24-16,2 3-27 16,2 15-20-16,1-7-10 15,3 7-23-15,4-13-21 16,-1 5-60-16,4-16 8 16,0-1-289-16,1-16 57 0</inkml:trace>
          <inkml:trace contextRef="#ctx0" brushRef="#br0" timeOffset="40627.62">9737 1182 931 0,'-13'-1'190'0,"0"1"87"0,3 0-274 16,5-2 25-16,4 4-308 15,10-7 114-15</inkml:trace>
          <inkml:trace contextRef="#ctx0" brushRef="#br0" timeOffset="40479.8">9722 780 516 0,'-11'-8'358'0,"4"5"-74"0,1 3-40 16,4 3-235-16,4 5-21 15,0 2 2-15,1 8-275 16,5 4 83-16</inkml:trace>
          <inkml:trace contextRef="#ctx0" brushRef="#br0" timeOffset="41324.74">10634 650 608 0,'3'4'252'0,"-1"-3"6"16,1 9-122-16,5 5-81 15,-3-2-7 1,0 16 1-16,0 10 4 0,-2 11-7 15,-3 7-3-15,-8 8-10 16,-4-4 2-16,-10 11-4 16,-3-11 3-16,-10 4-12 15,1-11 6-15,-12-7-9 16,6-18-4-16,-11-6-15 16,6-14 9-16,-4-15-6 15,9-12 3-15,1-6-6 16,8-7 12-16,8-6-11 15,7 1 5-15,11 5-8 16,10 3 10-16,11 1-14 16,5 4 14-16,18 4-9 0,4 7 13 15,15 9-8 1,2 10 11-16,10 12-12 0,-7 7 8 16,5 10-12-16,-16 1 8 15,-3 10-32-15,-7-2-18 16,-5 1-52-16,-9-10-273 15,2-6 48-15</inkml:trace>
          <inkml:trace contextRef="#ctx0" brushRef="#br0" timeOffset="42062.79">10966 1142 921 0,'-14'10'314'15,"9"-2"60"-15,11-7-219 16,14 7-27-16,6 1-24 0,13-1-6 16,3 3-29-16,10 2-32 15,-5-5-23-15,10 2-34 16,-7-4-16-16,5-7-92 16,-6-6-24-16,11-14-295 15,-10-8 20-15</inkml:trace>
          <inkml:trace contextRef="#ctx0" brushRef="#br0" timeOffset="41823.26">10963 950 945 0,'-5'-3'254'0,"10"3"101"16,5 0-251-16,9 5-3 16,6-2-6-16,10 4-18 15,1 1-24-15,8-2-28 16,-5-1-16-16,6 2-10 16,-8-4-4-16,2-1-61 15,-8-1-24-15,-3-4 51 16,-9-2-365-16,-4-3 119 15</inkml:trace>
          <inkml:trace contextRef="#ctx0" brushRef="#br0" timeOffset="42619.52">12128 839 715 0,'3'-23'238'16,"5"2"48"-16,11 5-172 15,9 3-38-15,8 4-2 16,6 11-2-16,11 9-17 15,-1 4-6-15,10 17-5 16,-5 4-4-16,-5 10-7 16,-10-1 6-16,-11 13 3 15,-20-1 0-15,-16 18-13 16,-16-7 4-16,-24 3-11 0,-9-14-11 16,-17-8-10-1,-2-33 5-15,-16-23 0 0,9-23 9 16,-3-32-12-16,15-16 13 15,11-18-18-15,30 6-7 16,20-1-46-16,27 23-14 16,25 4-56-16,12 17-279 15,27-1 61-15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11.0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8E6A06-32D4-46BA-9640-4F255D959A7F}" emma:medium="tactile" emma:mode="ink">
          <msink:context xmlns:msink="http://schemas.microsoft.com/ink/2010/main" type="inkDrawing" rotatedBoundingBox="17008,6903 20613,6997 20569,8672 16964,8578" semanticType="callout" shapeName="Other">
            <msink:sourceLink direction="with" ref="{4CB5F763-4AE1-4E2B-ADB6-C47EC0E77346}"/>
            <msink:sourceLink direction="with" ref="{0C74B184-2E7E-4EB0-B51B-9EF9521D00FD}"/>
          </msink:context>
        </emma:interpretation>
      </emma:emma>
    </inkml:annotationXML>
    <inkml:trace contextRef="#ctx0" brushRef="#br0">37 1056 693 0,'-5'-6'149'16,"1"-2"105"-16,0 5-201 15,-2-2 21-15,4 5-5 16,-4 0 17-16,2 1-39 0,0 3 13 15,4-1-19-15,-5-2 18 16,3 1-14-16,2-2 15 16,2 0-18-16,-2 0 13 15,1-2-20-15,1 2 8 16,0-1-18-16,-1 1 8 16,2 0-17-16,1 1 8 15,-1-1-13-15,0 2 7 16,0-2-15-16,2-2 12 15,0 1-8-15,2-4 9 16,2 3-8-16,6-1 10 16,0 1-14-16,7-1 6 15,3 0-12-15,4 1 5 16,-2 1-7-16,7-3 11 16,-4 4-14-16,0-1 11 15,3-2-7-15,4-1 6 0,-4 1-9 16,7 0 11-16,6 1-11 15,1 2 9-15,-2 2-5 16,15-1 8-16,-5 4-11 16,10-3 10-16,-3 0-10 15,7 1 6-15,-5-5-6 0,7-1 6 16,-6 0-5 0,6 1 9-16,-4-1-11 0,6 1 11 15,-12 2-7-15,9 5 7 16,-8-2-10-16,1 4 11 15,-11-1-13-15,6 2 11 16,-14-4-7-16,2-1 9 16,-6 0-9-16,4 0 7 15,-10-1-9-15,10 0 10 16,-7-1-9-16,5-2 5 16,-6-3-6-16,8 3 6 15,-7-4-7-15,7 2 6 16,-8 1-2-16,-1-1 4 15,-10 1-5-15,-6 2 4 16,-4 3-9-16,-4 1 7 16,-5-1-4-16,1 3 5 0,-1-2-6 15,-9 1 9-15,6-2-7 16,-4 2 7-16,6-4-9 16,-2-1 9-16,5 3-5 15,-5-1 4-15,4 0-7 16,-6-1 13-16,1 1-10 15,-4-2 7-15,-1 2-8 16,5-1 6-16,-4 2-7 0,2 4 7 16,2-4-6-16,-1 2 6 15,-5 2-3-15,4-1 0 16,1 5-4-16,1 7 5 16,-1 2-5-16,1 2 6 15,-4 6-5-15,1 6 7 16,1 3-8-16,-3 10 6 15,3 7-6-15,-2 3 6 16,0-7-8-16,-1 2 10 16,1-12-9-16,-2 6 6 15,2-7-1-15,-5 6 7 16,1-3-10-16,3 2 10 16,-4-10-6-16,-3 2 0 15,6-9-4-15,-1 1 9 0,2-5-6 16,-1-2 2-16,6-2-2 15,-5-1 4-15,4-8-8 16,-4 0 8-16,1-6-5 16,2 1 6-16,-1-5-10 15,-2-1 6-15,4-1-7 16,7-3 9-16,-1-1-10 0,2-9 8 16,0 4-4-16,2-9 4 15,-1 2-6-15,4-9 9 16,3 4 0-16,4-11 8 15,1 2-6-15,9-9 6 16,-2 2-6-16,13-8 5 16,-4 7-16-16,6-11 9 15,-4-1-6-15,12-19 7 16,-7 0-10-16,12-14 12 16,-3-1-7-16,9-8 5 15,-9 18-8-15,6-3 8 16,-10 14-8-16,5 5 7 15,-11 11-9-15,6-3 10 16,-9 13-10-16,1-5 9 16,-10 7-8-16,4 1 11 15,-7 7-10-15,2-3 6 16,-2 6-6-16,4-5 9 0,-8 3-12 16,1 1-12-16,-1 6-19 15,-1 0-28-15,-3 8-29 16,0 8-35-16,-1 11-272 15,-15 11 76-15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09.14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7CC01D-3A93-4E06-9D53-EAABBE102B0C}" emma:medium="tactile" emma:mode="ink">
          <msink:context xmlns:msink="http://schemas.microsoft.com/ink/2010/main" type="inkDrawing" rotatedBoundingBox="16900,5878 20367,5654 20460,7077 16993,7302" semanticType="callout" shapeName="Other">
            <msink:sourceLink direction="with" ref="{C4115796-AAE8-40CB-A8D6-F9BC4CE3DBEE}"/>
            <msink:sourceLink direction="with" ref="{4CB5F763-4AE1-4E2B-ADB6-C47EC0E77346}"/>
            <msink:destinationLink direction="with" ref="{4303DBAC-3566-4CB5-9D64-15EB39F4A6B9}"/>
          </msink:context>
        </emma:interpretation>
      </emma:emma>
    </inkml:annotationXML>
    <inkml:trace contextRef="#ctx0" brushRef="#br0">182 124 334 0,'-18'1'173'0,"-8"-4"17"15,8 0-52-15,0 1-20 16,0-1-22-16,-1-7 27 15,3 4-32-15,-2 1 4 16,2 0-30-16,1 3 20 16,4 6-21-16,1-1 11 15,3 7-22-15,3-1 9 16,0 1-22-16,4-2 13 16,-1-5-18-16,2-3 9 15,3 0-17-15,0 2 4 16,1 1-20-16,3 1 6 15,2-1-16-15,5 3 6 16,3-6-8-16,4 4 6 16,6-1-4-16,4 2 2 0,2 0-6 15,10-2 5-15,-3 0-4 16,7 0 5-16,-1-1-4 16,10-4 4-16,-5 1-5 15,13-3 4-15,-5 3-5 16,11-4 5-16,-6 5-6 15,11-2 6-15,-7 2-4 16,13 4 5-16,-7 2-6 0,8-4 4 16,-12-2-5-16,18 0 5 15,-13-4-6-15,14 0 10 16,-14 2-7-16,11 2 7 16,-18 5-5-16,8 1 2 15,-17 7-8-15,5-3 8 16,-14-2-3-16,2 2 7 15,-14-2-9-15,3-2 9 16,-6-1-6-16,-2 0 4 16,-5-3-10-16,0-4 13 15,-11-4-6-15,0-1 2 16,-3 4-8-16,-6 0 11 16,3 3-10-16,-6-5 7 15,-1 3-4-15,-2 2 8 0,-1-1-8 16,-5-3 8-16,1 4-9 15,-1 4 8-15,-4-8-10 16,1 1 9-16,-1 0-11 16,1-2 13-16,3 2-12 15,-1-5 7-15,1-2-7 16,0-5 7-16,0-1-12 16,3-11 10-16,0-4-6 0,-2-15 7 15,5-2-4-15,-1-14 10 16,-7 0-10-16,8-9 6 15,-4 4-7-15,-1-6 8 16,4 9-7-16,3-3 12 16,-5 15-10-16,4 4 8 15,4 10-7-15,-4 1 6 16,-1 8-12-16,2-5 14 16,-5 9-13-16,-2-1 11 15,1 2-14-15,-6 5 14 16,2 6-12-16,-1 0 14 15,1 5-10-15,0 3 10 16,2 0-12-16,3 2 13 16,0-1-12-16,0 1 8 15,1 0-8-15,1-2 10 16,1 2-11-16,1-4 7 0,-1 4-9 16,0 1 10-16,-1-1-9 15,-4 3 4-15,2 3-4 16,0-1 13-16,2 1-9 15,2 4 10-15,1-2-8 16,2 3 11-16,1-2-11 16,2 9 9-16,1-1-4 0,5 6 8 15,5 4-12-15,5 15 10 16,2-3-10-16,6 12 5 16,2 1-6-16,9 16 7 15,-3-3-8-15,10 14 10 16,-3-6-10-16,11 7 12 15,-8-10-9-15,9 9 9 16,-2-8-12-16,2 7 12 16,-7-12-11-16,4 0 8 15,-9-17-12-15,3-4 12 16,-7-8-8-16,6-3 2 16,-11-5-3-16,2 1 6 15,-6-5-10-15,-2-3 6 16,-6-1-4-16,-3-4 8 15,-3-1-9-15,-6-6 10 0,-3-2-8 16,-7-2 8-16,-1-3-12 16,-5-2-17-16,-5 2-21 15,-3-5-71-15,-2-1-50 16,-4 0-283-16,1-1 28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29.8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1699D9D-EE12-4078-8E05-FAF306AB8151}" emma:medium="tactile" emma:mode="ink">
          <msink:context xmlns:msink="http://schemas.microsoft.com/ink/2010/main" type="inkDrawing" rotatedBoundingBox="25030,9558 30421,9635 30420,9758 25028,9680" shapeName="Other"/>
        </emma:interpretation>
      </emma:emma>
    </inkml:annotationXML>
    <inkml:trace contextRef="#ctx0" brushRef="#br0">7 75 539 0,'-3'-6'356'16,"0"4"-60"-16,1 2-53 0,2 3-167 15,2 2-20 1,-1-2 22-16,1 1-6 0,1 0 18 15,-1 0-30-15,4-3 10 16,1-2-19-16,3 1 5 16,1-4-29-16,8-2 4 15,-1 1-16-15,8-3 7 16,0-2-16-16,5-1 7 16,-3 1-9-16,7-1 5 15,-2 4-13-15,1 2 10 16,-2 5-6-16,7 0 1 15,-8 2-4-15,8 0 9 16,-3-2-9-16,6-5 7 16,-2 3-6-16,11 1 4 15,-9-4-4-15,10 0 4 16,-7 2-5-16,9 1 8 16,-4 0-8-16,8 7 4 0,-3-2-3 15,1 4 3-15,-9 1-6 16,8 2 11-16,-8-2-7 15,8 0 5-15,0-5-8 16,10-4 8-16,-5-1-9 16,15-3 8-16,-7-1-8 15,13 2 10-15,-7 1-10 0,14 5 8 16,-10 4-8-16,9 2 9 16,-7 0-9-16,14 2 8 15,-15-5-6-15,11-2 6 16,-8-1-5-16,12-5 8 15,-14-2-9-15,9-5 9 16,-6 2-12-16,9 0 10 16,-11 1-9-16,12 1 11 15,-9 1-13-15,9 5 14 16,-12 0-12-16,8 3 8 16,-13 4-10-16,10 4 11 15,-10-4-9-15,5 2 8 16,-6-2-8-16,3-4 12 15,-10-1-11-15,7-2 8 16,-14 1-10-16,12 1 14 0,-8 1-15 16,10 0 13-16,-7-1-10 15,7 0 10-15,-9-1-12 16,5 3 12-16,-12-3-12 16,2 2 9-16,-5 4-7 15,-1-1 8-15,-10-1-9 16,5 2 10-16,-7-2-9 0,-1-4 8 15,-8 1-7-15,-2-2 9 16,-6 0-11-16,2 0 9 16,-7 0-8-16,0 0 8 15,-3 1-11-15,-2 4 12 16,-3-1-7-16,2 0 7 16,-2 1-8-16,3-3 8 15,-2-4-7-15,7-1 3 16,-8 0-5-16,5-2 7 15,-3 0-7-15,-2 2 7 16,-3 0-4-16,3 1 5 16,-7-1-6-16,4 3 7 15,-2-2-7-15,-2 2 6 16,1 0-9-16,1 0 11 0,-2 0-13 16,3 0 13-16,0 0-10 15,3 0 8-15,-4 0-11 16,3 0 13-16,-8 0-13 15,1 2 6-15,-6 1-9 16,-1 0-17-16,-5-1-30 16,-2-1-40-16,0-1-27 15,-3-1-2-15,2-4-279 0,3 2 95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07.45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03DBAC-3566-4CB5-9D64-15EB39F4A6B9}" emma:medium="tactile" emma:mode="ink">
          <msink:context xmlns:msink="http://schemas.microsoft.com/ink/2010/main" type="inkDrawing" rotatedBoundingBox="16990,7602 17075,6608 17130,6613 17045,7607" semanticType="callout" shapeName="Other">
            <msink:sourceLink direction="with" ref="{4CB5F763-4AE1-4E2B-ADB6-C47EC0E77346}"/>
            <msink:sourceLink direction="with" ref="{E97CC01D-3A93-4E06-9D53-EAABBE102B0C}"/>
          </msink:context>
        </emma:interpretation>
      </emma:emma>
    </inkml:annotationXML>
    <inkml:trace contextRef="#ctx0" brushRef="#br0">117 0 264 0,'0'4'210'15,"1"-4"-12"-15,-1 3-2 16,-1-1-78-16,4 2 1 0,-3-2-43 16,0 0-5-16,0 3-35 15,2-4 9-15,-1 1-15 16,-2-2 16-16,2 3-15 15,-1 2 13-15,-3 0-17 16,1 0 15-16,1 4-15 16,-2-1 12-16,1-1-12 15,0 4 15-15,1 9-17 16,-3 1 13-16,0 5-17 0,0 14 8 16,-2 4-16-1,3 15 5-15,-1-1-14 0,1 15 11 16,0-8-8-16,1 8 10 15,-1-13-8-15,1 5 8 16,1-13-12-16,-1-4 2 16,0-7-9-16,-1-1 8 15,0-14-10-15,-2 5 6 16,0-7-5-16,0-6-2 16,2-1-21-16,-3-6-17 15,1-8-30-15,0-3-35 16,-2-5 0-16,-2-9-252 15,-1-6 71-15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47.04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FD75E2-C3E2-4C8A-AA2A-FEB5A28D13EE}" emma:medium="tactile" emma:mode="ink">
          <msink:context xmlns:msink="http://schemas.microsoft.com/ink/2010/main" type="inkDrawing" rotatedBoundingBox="23718,6341 31115,4981 32131,10510 24734,11869" shapeName="Other">
            <msink:destinationLink direction="to" ref="{C3301967-CB4A-49CE-8412-5D4F341C082D}"/>
          </msink:context>
        </emma:interpretation>
      </emma:emma>
    </inkml:annotationXML>
    <inkml:trace contextRef="#ctx0" brushRef="#br0">29 4905 602 0,'-8'5'198'0,"-2"-2"20"16,4 0-142-16,2 2-74 15,3-3 1-15,1-1 3 16,1-1 14-16,1-3 5 16,3 0 5-16,0 3 1 15,3-3-3-15,0 1-11 16,3 4-5-16,-1 1-6 0,2 0 2 15,-1 2-1-15,2 0 3 16,0-2 1-16,5-3 4 16,-2 0-2-16,5-1 2 15,0-4-3-15,-1 1-2 16,-1 3-5-16,4-6 0 16,-2 4-3-16,-2 0 0 15,4 3 1-15,-2 0-1 16,3 1-1-16,-1-2 2 15,0 2 3-15,4-5 1 16,-2-1 3-16,2-3 3 16,-1 0 1-16,3-5-3 15,-3 0 0-15,4-2 1 16,-5 0-2-16,6-1 3 0,-3 2 1 16,6-4-1-16,-3 5-1 15,6-2-5-15,-4 2-2 16,1 0-2-16,-5-6 0 15,3-2-2-15,-7 3 4 16,0-7 0-16,1 1-1 16,0 3 5-16,-3 0 0 15,6-2 1-15,-6-3-1 16,3 0 0-16,-3 4-4 0,1-6-2 16,-3 4-1-16,3 3-1 15,-3 0-2-15,1-4 2 16,-1 3 1-16,0-8-1 15,0 3 2-15,5-6 4 16,-5 6 1-16,5-6 3 16,0 4 0-16,3-5-2 15,-3 6-2-15,3-2-1 16,-5 0-3-16,2 0-3 16,-3 0 2-16,1-2 1 15,-9 6-3-15,1-5 1 16,-1 0 2-16,-1 1-2 15,-4-3-5-15,3-4 6 16,0 3-2-16,-3-4 0 0,1 3 1 16,-1-4 3-16,1 3-3 15,2-1 6-15,-1 3-2 16,1-7-1-16,0 6 4 16,4-8-1-16,-2 6-6 15,1-3 3-15,-1 6-1 16,1-10-3-16,-5 8-2 0,2-8 4 15,0 4-5 1,0-6 5-16,2 9-1 0,0-7-1 16,1 9-1-16,-2-9 2 15,-1 3-3-15,2-6 1 16,-2 7 3-16,-2-9 0 16,2 3-2-16,0 1 0 15,-1 6-1-15,1-5-1 16,-2 4 1-16,0-4 3 15,-1 3-2-15,1-6 1 16,-1 4 1-16,1 0-4 16,2 5 2-16,0-6 0 15,2 2-1-15,1-5 0 16,2 3 4-16,0-5-5 16,0 7 2-16,1-3 2 15,-4 9-1-15,1-6-2 16,-3 9 2-16,3-2 0 0,-8 4-2 15,5-8 2-15,-1 6-2 16,1-2 3-16,-7 4-2 16,9-6-1-16,-4 6-1 15,2-3 4-15,2 4-4 16,1-4 3-16,-5 0-1 0,1 2 1 16,1-1-3-16,-4-5 2 15,4 5 0-15,0-1 2 16,0-2-1-16,2 1-1 15,1 1-1-15,-1-5 1 16,-1 3-2-16,4 2 0 16,-3 3 4-16,1-1-2 15,-2 4 2-15,3-1-2 16,-3 0 0-16,2-4 0 16,-1 4 1-16,5-3-1 15,-4 4 1-15,5-4-2 16,-5 4 1-16,7-1 0 15,-4 0-2-15,-1-1 0 16,-3 11 3-16,7-5-3 16,-7 1 1-16,4 0 2 15,-1 1 1-15,3-6-4 0,-4 5 2 16,4-3-1-16,-3 4 1 16,-1-3-2-16,-2 3 2 15,8-1-1-15,-6 5 2 16,8-3-1-16,-2 3-1 15,4 0 1-15,-4 2 3 0,3 0-3 16,-5 1 1-16,5-3 1 16,-3 4-2-16,1-2-2 15,-3 1 2-15,5-1-2 16,-3 3-1-16,1-2 3 16,0 2 1-16,4-3-2 15,-4 6 0-15,2-8 1 16,0 7 1-16,3 0-3 15,-3-1 5-15,2 1-1 16,1 9 1-16,-1-6-4 16,-3 3 3-16,6 1-4 15,-5 2-2-15,2-5 1 16,-2 7 0-16,0 0 0 16,-5 4 1-16,3-3 1 15,-1 4 2-15,1-2 1 0,1 2-1 16,0 2 0-16,-3-1 2 15,2 4-3-15,-1-4 0 16,1 3-1-16,-1 2 1 16,3-1-2-16,-4-1 1 15,4 8-1-15,-5-3 3 16,2 1-3-16,1-2 1 16,-1 5 1-16,-3-5-1 15,4 4 0-15,-1 0 4 16,-2 2-1-16,0-3-2 0,1 7 1 15,-2-5-1-15,1 8-1 16,-2-2 4-16,4 2-3 16,-2-2 1-16,2 6-2 15,-7-6 2-15,10 4-1 16,-3-6 0-16,0 9 0 16,-1-2 2-16,4 2 0 15,-6 2-5-15,-1-1 6 16,-3-4-3-16,1 1-1 15,-3-3-1-15,1 0 4 16,1-2-2-16,0 2 4 16,-1-7-4-16,1 6 0 15,-1-3 2-15,1 6-2 16,-5-5-1-16,4 6 1 16,-2 0 3-16,3 0-6 0,-5 0 2 15,1 4 1-15,-3-4-1 16,1 0-2-16,3 0 6 15,0 2-4-15,-2-6 3 16,4-3 0-16,-4-1-1 16,-2 9-2-16,0-6 0 0,3 8-1 15,-6 1 4-15,2 6-2 16,-1-10 2-16,-4 7 4 16,0-6-1-16,2 5-3 15,0-8 3-15,0 6-2 16,-2-3-1-16,5 6 0 15,-3 0 0-15,0 4-2 16,-2 1 1-16,2-1 1 16,0-4 0-16,3 1-3 15,0-6 0-15,0-2 2 16,-1-3-4-16,-2 5 1 16,-1-5 1-16,3 7 3 15,1-3-3-15,3 6 5 16,-3-4-2-16,4 4 0 15,-2-2 0-15,-2 4-1 0,0-6-3 16,1 5 10-16,1 1 6 16,2-1-2-16,-1-1 0 15,-1 4 3-15,3-4-8 16,0 1-6-16,0-6 2 16,3 1 0-16,0-4-2 15,-1 3-1-15,-2-4 1 16,3 4 1-16,-5-3-3 0,2 4 1 15,2-4 1-15,1 3-1 16,-3-2 7-16,3 8 5 16,-1-5 2-16,-1 7 1 15,-1-3 1-15,4 5-9 16,-3-4-2-16,1 2-1 16,3-5-4-16,-1 3 3 15,-2-9 1-15,4 4 0 16,-2-1-1-16,-1 2 0 15,-1-6-1-15,1 7 1 16,-2-5 0-16,4 1-1 16,-6-6 2-16,7 2 0 15,-4-3 0-15,-2-1-1 16,1 3 2-16,4 1-1 0,-7-2 0 16,9 7-2-16,-1-4 0 15,1 2-1-15,-2-1-2 16,3 3-1-16,-3-5 1 15,4 0 4-15,-2-2 0 16,4 4 2-16,-4-7 1 16,5 0-1-16,-2 1-2 15,5 3-3-15,-6-6-1 16,9 6 0-16,-3-1-1 0,-1 2 3 16,1 0 0-16,3 1 1 15,-4-1 1-15,6 5 0 16,-6-6-5-16,3 2 5 15,-3-3-3-15,2 4-2 16,-4-7 4-16,7 5 0 16,-6-5-5-16,7 2 2 15,-6-4 2-15,7 2 0 16,-5-1 0-16,5 3 4 16,-4-1-4-16,7 6 0 15,-8-4-2-15,7 0 3 16,-2 1-2-16,5-9 2 15,-4 4-2-15,8 1 3 0,-8 0-4 16,3 0 2-16,-1 3 1 16,-1-3 0-16,-6-5 0 15,8 4 4-15,-4-4-7 16,1 2 0-16,1-2-1 16,0 0 0-16,-5-4-2 15,1 1 6-15,-4-4 1 16,2 0 2-16,-4-1-2 0,4 0 2 15,-3 0-3-15,2 2 0 16,-4-2-2-16,-3-3 1 16,-2 1 1-16,-6 2-10 15,-7 0-13-15,-4 2-34 16,-4 1-20-16,-4 1-50 16,10-3-7-16,8-5-262 15,3-6 73-15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58.83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301967-CB4A-49CE-8412-5D4F341C082D}" emma:medium="tactile" emma:mode="ink">
          <msink:context xmlns:msink="http://schemas.microsoft.com/ink/2010/main" type="inkDrawing" rotatedBoundingBox="22101,11842 30781,9157 31285,10787 22605,13472" semanticType="callout" shapeName="Other">
            <msink:sourceLink direction="to" ref="{F2FD75E2-C3E2-4C8A-AA2A-FEB5A28D13EE}"/>
            <msink:sourceLink direction="to" ref="{59C8CFBE-3AD7-429A-9DA3-7590A52509BC}"/>
          </msink:context>
        </emma:interpretation>
      </emma:emma>
    </inkml:annotationXML>
    <inkml:trace contextRef="#ctx0" brushRef="#br0">8460 131 268 0,'0'-1'82'0,"-3"-1"16"15,3 4-77-15,-2-1 7 16,1 2-9-16,1 1 12 16,0-1-5-16,1 0 28 15,-1 0-10-15,0-1 26 16,0 0-5-16,2-2 20 16,-2 1-25-16,2-1 11 15,1 0-28-15,0 4 5 16,-3-3-21-16,3-1 8 15,-4 3-18-15,2-1 7 16,-1-4-12-16,0 6 9 16,2-3-10-16,-1-1 9 15,-2 0-7-15,1 0 9 16,-2-3-7-16,1 1 8 16,1-1-13-16,1 2 6 0,-1-1-13 15,0 0 5-15,2-1-11 16,-2 1 10-16,-3 1-11 15,-2-1 13-15,0 1-9 16,-5-1 15-16,0 2-9 16,-3-2 15-16,4 1-12 15,-6-1 10-15,2-1-15 0,-1 0 6 16,1-2-14-16,-7 0 9 16,6 0-10-16,-4 2 8 15,-5-1-8-15,-5 1 7 16,2 3-6-16,-12 0 9 15,-1-1-5-15,-4 1 11 16,1 0-4-16,-8-4 11 16,9 1-8-16,-7 0 10 15,10-2-13-15,-5-1 9 16,5 1-14-16,-4-3 7 16,2 1-11-16,-7 2 10 15,4-1-11-15,-7 1 11 16,5 0-10-16,-7 2 9 15,2-2-11-15,-9 2 7 16,6-2-9-16,-6-2 12 0,7 2-11 16,-9 2 8-16,6 3-7 15,-7 0 10-15,2-1-11 16,-7 2 10-16,4-1-7 16,-10-3 8-16,3 3-11 15,-6 3 8-15,3-4-7 16,-5 1 8-16,9 4-8 15,-8 0 7-15,8 1-7 0,-12-1 8 16,4 0-9-16,-14-4 6 16,9 1-4-16,-16 3 6 15,9 2-7-15,-13-1 9 16,11 1-8-16,-19 1 6 16,13-1-6-16,-17 2 9 15,10 1-8-15,-13 4 5 16,17-2-5-16,-23 2 7 15,12 3-11-15,-15 2 10 16,6 0-7-16,-15 3 7 16,15-2-8-16,-16 4 9 15,11 0-9-15,-14 4 8 16,12 2-8-16,-16 6 8 16,15-1-5-16,-15 6 10 15,15-4-11-15,-14 8 9 0,17-7-9 16,-20 10 8-16,16-2-8 15,-21 9 19-15,24-4-2 16,-23 10 15-16,19-5-8 16,-11 10 12-16,21 3-17 15,-15 4 5-15,23-3-20 16,-6 17 11-16,17-8-16 16,-7 8 9-16,15 0-10 0,-8 15 10 15,12-14-10-15,2 9 8 16,12-10-8-16,-6 10 7 15,13-14-7-15,-4 9 10 16,8-8-9-16,-1 11 13 16,10-16-2-16,3 10 5 15,10-11-8-15,1 9 10 16,9-16-13-16,-1 8 2 16,10-16-8-16,1-4 0 15,5-16-18-15,1-5-27 16,5-17-24-16,-4-6-2 15,4-12-287-15,-2-12 86 16</inkml:trace>
    <inkml:trace contextRef="#ctx0" brushRef="#br0" timeOffset="695.46">-247 2631 792 0,'-4'8'163'0,"-1"1"75"15,3 6-241-15,4 5 7 16,4-6-10-16,4 9 19 16,1 0-4-16,5 12 24 15,1 6-8-15,5 11 15 16,1-2-9-16,5 10 12 16,-1-8-21-16,12-2 12 15,-5-11-12-15,8-8 18 16,-3-16-9-16,12-14 19 15,-8-12-12-15,14-18 11 16,-3-9-20-16,7-9 0 16,-6 2-24-16,6-5-16 15,-10 12-32-15,5-1-27 0,-14 9 10 16,13-3-284-16,-8 5 84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7:06.44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BE1E149-3330-43E9-8C13-C666EF2AD953}" emma:medium="tactile" emma:mode="ink">
          <msink:context xmlns:msink="http://schemas.microsoft.com/ink/2010/main" type="writingRegion" rotatedBoundingBox="21019,13737 32216,13474 32315,17663 21118,17927"/>
        </emma:interpretation>
      </emma:emma>
    </inkml:annotationXML>
    <inkml:traceGroup>
      <inkml:annotationXML>
        <emma:emma xmlns:emma="http://www.w3.org/2003/04/emma" version="1.0">
          <emma:interpretation id="{9F05C8BA-43D8-4D67-A90D-288A58E2F7BE}" emma:medium="tactile" emma:mode="ink">
            <msink:context xmlns:msink="http://schemas.microsoft.com/ink/2010/main" type="paragraph" rotatedBoundingBox="21023,13937 29891,13462 29955,14663 21087,151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89DEAB-6CE6-4C62-B9E6-779EE944C0C2}" emma:medium="tactile" emma:mode="ink">
              <msink:context xmlns:msink="http://schemas.microsoft.com/ink/2010/main" type="inkBullet" rotatedBoundingBox="21024,13966 21239,13954 21251,14166 21036,14178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-1747-326 744 0,'1'-4'228'0,"-1"6"55"15,3 5-207-15,2 10-27 16,2 6-17-16,1 14-12 16,2-2-14-16,3 2-1 15,-2-11-10-15,5-7-22 0,-3-14-13 16,2-11-75-16,-4-11-14 15,0-12 19-15,-2-2 52 16,-3-6 56-16,-3 6 88 16,4 5 35-16,-4 12-7 15,0 6-25-15,5 11-43 16,2 7-9-16,-3 3-19 0,2 3-7 16,-1 0-17-16,1-1 128 15,2-11-419-15,-8-5 172 16</inkml:trace>
      </inkml:traceGroup>
      <inkml:traceGroup>
        <inkml:annotationXML>
          <emma:emma xmlns:emma="http://www.w3.org/2003/04/emma" version="1.0">
            <emma:interpretation id="{7829D257-0FB4-43CE-ABFD-4D59E8A9A979}" emma:medium="tactile" emma:mode="ink">
              <msink:context xmlns:msink="http://schemas.microsoft.com/ink/2010/main" type="line" rotatedBoundingBox="21573,13907 29891,13462 29955,14663 21637,15109"/>
            </emma:interpretation>
          </emma:emma>
        </inkml:annotationXML>
        <inkml:traceGroup>
          <inkml:annotationXML>
            <emma:emma xmlns:emma="http://www.w3.org/2003/04/emma" version="1.0">
              <emma:interpretation id="{53164DDA-BAE1-45B7-B71A-8D43B5EE467A}" emma:medium="tactile" emma:mode="ink">
                <msink:context xmlns:msink="http://schemas.microsoft.com/ink/2010/main" type="inkWord" rotatedBoundingBox="21595,14328 21998,14306 22040,15088 21637,1510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5261.97">-1040 76 749 0,'5'26'235'0,"1"14"59"16,1 8-203-16,-3 20-15 15,0 1-23-15,-6 17-7 16,0-8-24-16,-4 7-7 16,-2-21-9-16,-2 1-10 15,0-21-11-15,-1-5-20 16,1-23-14-16,-1-9-24 16,0-12-89-16,-2-13-142 15,0-6 16-15</inkml:trace>
          <inkml:trace contextRef="#ctx0" brushRef="#br0" timeOffset="-5048.53">-1126 68 473 0,'35'-28'319'16,"17"14"-28"-16,2 10-69 16,9 16-87-16,-8 9-36 0,-3 11 8 15,-23 2-25-15,-8 17-15 16,-19-1-21-16,-16 8-11 15,-11-4-25-15,-15-1-2 16,-6-20-9-16,-14-12-30 16,8-19-23-16,-6-17-40 15,12-11-16-15,6-6-265 16,24-7 70-16</inkml:trace>
        </inkml:traceGroup>
        <inkml:traceGroup>
          <inkml:annotationXML>
            <emma:emma xmlns:emma="http://www.w3.org/2003/04/emma" version="1.0">
              <emma:interpretation id="{59C8CFBE-3AD7-429A-9DA3-7590A52509BC}" emma:medium="tactile" emma:mode="ink">
                <msink:context xmlns:msink="http://schemas.microsoft.com/ink/2010/main" type="inkWord" rotatedBoundingBox="22507,13857 24597,13745 24645,14640 22555,14752">
                  <msink:destinationLink direction="to" ref="{C3301967-CB4A-49CE-8412-5D4F341C082D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55.39">1711-514 755 0,'1'-13'227'0,"-2"1"64"16,1 7-208-16,-2 7-13 15,-1 6-28-15,-1 8 1 16,1 5-32-16,0 5 0 0,3 0-17 16,2-5-12-16,2-6-18 15,9-12-9-15,4-9-24 16,1-10-4-16,1-4 11 15,2-1 25-15,-6 3 18 16,-4 5 39-16,-3 8 8 16,-5 9 13-16,-1 4-12 15,-4 10 1-15,1 1-24 0,-2 2 0 16,1-1 31-16,4-3-301 16,-2-9 107-16</inkml:trace>
          <inkml:trace contextRef="#ctx0" brushRef="#br0" timeOffset="-4233.25">-244-52 395 0,'2'-2'321'0,"-1"4"-56"16,4 4-65-16,10 9-62 16,-1 9-65-16,6 12-2 15,1 4-17-15,3 9-9 16,-4-3-23-16,6 5-6 0,-4-8-10 16,1-3-17-16,-2-12-16 15,4-7-31-15,-9-15-18 16,0-12-247-16,-3-12 59 15</inkml:trace>
          <inkml:trace contextRef="#ctx0" brushRef="#br0" timeOffset="-4068.72">141 22 666 0,'6'-14'269'16,"-6"6"39"-16,-3 14-164 15,-5 14-32-15,-7 11-35 0,-4 14-10 16,-1 5-36-16,-3 10-9 15,4-6-17-15,3-1-17 16,1-11-22-16,7-8-32 16,6-12-276-16,15-22 60 15</inkml:trace>
          <inkml:trace contextRef="#ctx0" brushRef="#br0" timeOffset="-3288.82">426 32 485 0,'8'-11'248'16,"5"-1"9"-16,5 4-115 15,8 3-19-15,6 9-36 16,-4 7-8-16,-7 4-25 0,-3 12-5 16,-8 6-19-16,-19 4-7 15,0-1-10-15,-11 9-1 16,-7-9-4-16,-12-4-4 15,0-11-1-15,-10-11 0 16,7-15-1-16,-3-14 0 16,6-7-2-16,1-15-1 15,12 1 0-15,7-11 2 16,8 12-3-16,9-1 1 16,10 14 3-16,10 8 3 15,6 15 1-15,14 13 11 16,4 7 3-16,11 18 2 15,-4 2-1-15,8 7-2 16,-14-5-12-16,1 4-1 16,-11-12-9-16,-2-2-31 0,-12-9-18 15,2-12-25-15,-8-13-137 16,-2-19-131-16,-3-14 4 16</inkml:trace>
          <inkml:trace contextRef="#ctx0" brushRef="#br0" timeOffset="-3089.38">775-373 705 0,'13'-4'261'0,"0"11"43"15,-5 14-181-15,-2 18-31 16,-2 11-31-16,-8 23-13 16,-4 0-26-16,0 12-12 15,2-11-6-15,2-1-29 16,4-18-20-16,5-6-190 15,0-21-91-15,10-12-54 16</inkml:trace>
          <inkml:trace contextRef="#ctx0" brushRef="#br0" timeOffset="-2771.99">1016 16 535 0,'0'29'329'0,"4"4"-30"16,2 4-48-16,5-1-155 0,4 1 7 15,5-8-11-15,2-6-5 16,1-13-23-16,1-6-14 15,-3-10-21-15,2-9-13 16,-2-3-8-16,0-6-18 16,-8 0-13-16,7-2-40 15,-6 3-19-15,-1 0-40 16,-1 6 40-16,5-1-287 16,-7 5 111-16</inkml:trace>
          <inkml:trace contextRef="#ctx0" brushRef="#br0" timeOffset="-2499.33">1448 95 879 0,'13'7'232'0,"5"-5"94"0,-4-6-242 16,2-7-5-16,-4-10-8 15,-2-7-13-15,-10-1-23 16,-9-10-15-16,-7 10-13 15,-11 10-1-15,-1 12-5 16,-3 12-1-16,7 16 2 0,6 15-3 16,12 6 3-16,10 10 1 15,11 0-2-15,14 4 2 16,5-9-3-16,9-1-3 16,-8-14-10-16,6-4-61 15,-10-7-195-15,1-19-90 16,-8-14-95-16</inkml:trace>
        </inkml:traceGroup>
        <inkml:traceGroup>
          <inkml:annotationXML>
            <emma:emma xmlns:emma="http://www.w3.org/2003/04/emma" version="1.0">
              <emma:interpretation id="{826173B2-16C9-452D-A6C9-88AF68345110}" emma:medium="tactile" emma:mode="ink">
                <msink:context xmlns:msink="http://schemas.microsoft.com/ink/2010/main" type="inkWord" rotatedBoundingBox="25625,13730 27597,13625 27638,14379 25666,1448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058.82">3448-597 812 0,'-7'39'257'15,"7"8"66"-15,-3 16-188 16,5-1-44-16,-6 12 18 15,3-12-35-15,-2 1-2 16,1-16-35-16,0-9 1 16,6-21-25-16,7-5 3 15,-1-19-13-15,4-14 10 16,4-3-11-16,3-9 6 16,3 1-5-16,4 1 6 15,-2 13-6-15,3 13 8 0,-3 14-5 16,0 8 7-1,-3 9-10-15,-5 13 2 0,-9-3-8 16,-4 11-11-16,-3 0-30 16,-4 5-72-16,-3-13-296 15,5-2 52-15</inkml:trace>
          <inkml:trace contextRef="#ctx0" brushRef="#br0" timeOffset="2744.46">4071-266 650 0,'13'-5'244'0,"4"11"40"15,0 2-173-15,4 12-18 16,-8 3-36-16,-5 9 7 16,-10 4-33-16,-8 8 3 15,-3-2-21-15,-9-2 5 16,-1-7-18-16,-6-17 6 16,5-11-9-16,-7-18 7 15,8-12-7-15,-5-20 9 16,11 0-7-16,4-10 9 15,8 9-10-15,8 2 7 0,7 15-8 16,11 6 13-16,1 15-7 16,11 8 17-16,1 8-3 15,5 12 3-15,-7 7-12 16,2 8 6-16,-9-3-16 16,-3 8-20-16,1-4-24 15,-2-7 187-15,-1-6-483 0,6-16 202 16</inkml:trace>
          <inkml:trace contextRef="#ctx0" brushRef="#br0" timeOffset="3124.4">4281-292 960 0,'5'-7'328'16,"12"2"77"-16,5 4-261 16,12-2-5-16,5 9-54 0,11-1 0 15,-2 5-49-15,5-4-7 16,-3 1-33-16,2-11-38 16,-8 6-43-16,5-12-55 15,-2-4-307-15,6-16 53 16</inkml:trace>
          <inkml:trace contextRef="#ctx0" brushRef="#br0" timeOffset="2940.06">4499-518 931 0,'11'-11'259'0,"-1"9"92"15,0 10-267-15,-2 17-6 16,0 12-27-16,-3 20-4 15,1 6-35-15,-4 17-3 16,-2-9-33-16,-5 8-36 16,-2-15-35-16,-9-3-269 15,-3-22 41-15</inkml:trace>
          <inkml:trace contextRef="#ctx0" brushRef="#br0" timeOffset="1750.61">2872-229 929 0,'6'0'256'0,"14"2"93"0,6 6-266 15,14 6-1-15,6 3-31 16,11-6 3-16,-6 2-39 16,11-7-19-16,-8-6-44 15,-4-11-28-15,-11-5-293 16,-3-26 60-16</inkml:trace>
          <inkml:trace contextRef="#ctx0" brushRef="#br0" timeOffset="1563.18">3154-352 110 0,'2'-28'82'0,"1"1"38"0,2-6 64 16,0 4 1-1,0 3 44-15,-1 8-39 0,3 7-3 16,-5 8-78-16,-1 16 5 16,2 13-34-16,-3 22 2 15,-1 7-31-15,1 20-1 16,-3-4-32-16,-2 15-3 15,0-11-13-15,-2 4-7 16,-1-14-35-16,-1-8-39 16,-1-23 191-16,-5-14-473 15,-4-19 188-15</inkml:trace>
        </inkml:traceGroup>
        <inkml:traceGroup>
          <inkml:annotationXML>
            <emma:emma xmlns:emma="http://www.w3.org/2003/04/emma" version="1.0">
              <emma:interpretation id="{7D119CED-4052-49AD-B93E-5FC145D3113A}" emma:medium="tactile" emma:mode="ink">
                <msink:context xmlns:msink="http://schemas.microsoft.com/ink/2010/main" type="inkWord" rotatedBoundingBox="28246,13604 28772,13576 28811,14292 28284,1432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519.68">5923-630 467 0,'6'-34'263'0,"-2"10"-13"15,0 6-69-15,6 7-88 16,3 14 3-16,-3 13-30 15,8 15 17-15,-7 8-17 16,-1 23 12-16,-7 3-18 16,-9 11 4-16,-12-3-25 15,-10 9-5-15,-8-10-20 16,-7 1 1-16,-1-21-14 16,-5-10 3-16,7-19-8 15,-8-17 0-15,6-19-13 0,-3-14 10 16,11-9-7-16,1-13 9 15,15 5-3-15,6-3 14 16,14 15-12-16,8 6 13 16,11 15-7-16,12 6 13 15,8 10-9-15,11 8 11 16,-1 3-9-16,4 10 5 16,-6 3-9-16,-1 3 3 15,-12 1-22-15,1 9-54 16,-12-8 11-16,0-1-315 15,-12-4 54-15</inkml:trace>
        </inkml:traceGroup>
        <inkml:traceGroup>
          <inkml:annotationXML>
            <emma:emma xmlns:emma="http://www.w3.org/2003/04/emma" version="1.0">
              <emma:interpretation id="{E45E2287-1453-4C1F-814C-958456B4D997}" emma:medium="tactile" emma:mode="ink">
                <msink:context xmlns:msink="http://schemas.microsoft.com/ink/2010/main" type="inkWord" rotatedBoundingBox="29396,13540 29894,13514 29937,14331 29440,14357"/>
              </emma:interpretation>
              <emma:one-of disjunction-type="recognition" id="oneOf5">
                <emma:interpretation id="interp5" emma:lang="" emma:confidence="0.5">
                  <emma:literal>15</emma:literal>
                </emma:interpretation>
                <emma:interpretation id="interp6" emma:lang="" emma:confidence="0">
                  <emma:literal>$5</emma:literal>
                </emma:interpretation>
                <emma:interpretation id="interp7" emma:lang="" emma:confidence="0.5">
                  <emma:literal>i 5</emma:literal>
                </emma:interpretation>
                <emma:interpretation id="interp8" emma:lang="" emma:confidence="0">
                  <emma:literal>155</emma:literal>
                </emma:interpretation>
                <emma:interpretation id="interp9" emma:lang="" emma:confidence="0">
                  <emma:literal>$55</emma:literal>
                </emma:interpretation>
              </emma:one-of>
            </emma:emma>
          </inkml:annotationXML>
          <inkml:trace contextRef="#ctx0" brushRef="#br0" timeOffset="16214.13">6654-339 199 0,'2'-8'193'16,"-2"0"10"-16,3-2-5 16,4 3-23-16,-4 2-12 15,-1 2-48-15,2 8-23 16,1 3-22-16,-3 10-12 15,0 6-4-15,-1 10-16 16,-1 2-10-16,0 13-13 16,0-4-3-16,0 2-12 15,-1-3 9-15,-3-2-33 16,-4-13-14-16,2-8-286 16,7-12 62-16</inkml:trace>
          <inkml:trace contextRef="#ctx0" brushRef="#br0" timeOffset="16378.58">6641-756 503 0,'4'11'96'0,"-1"7"-96"16,3-2-104-16</inkml:trace>
          <inkml:trace contextRef="#ctx0" brushRef="#br0" timeOffset="17191.49">6870-321 821 0,'24'4'244'16,"1"-2"60"-16,7 3-230 15,-3-3-34-15,4-1-19 16,-6-1-6-16,6-1-36 16,-7-3-9-16,0-2-276 15,-5-10 69-15</inkml:trace>
          <inkml:trace contextRef="#ctx0" brushRef="#br0" timeOffset="17023.62">6982-286 611 0,'0'-6'241'0,"-3"-7"22"16,0 3-148-16,-2 4-27 16,-2 2-16-16,1 3-1 15,1 2 4-15,-3 3 2 16,4 4-4-16,3 1-4 0,1 3-2 15,1 4-12-15,6 3-8 16,3 6-16-16,1 1-6 16,4 3-14-16,-2-1 0 15,-2 1-10-15,-1-7 6 16,-2 6-8-16,-5-5 6 16,-1 1-6-16,-2-6 9 15,-8 3-10-15,-1-8-1 0,-5-2-55 16,-2-6-29-16,-9-8-36 15,1-10-280-15,3-21 61 16</inkml:trace>
        </inkml:traceGroup>
      </inkml:traceGroup>
    </inkml:traceGroup>
    <inkml:traceGroup>
      <inkml:annotationXML>
        <emma:emma xmlns:emma="http://www.w3.org/2003/04/emma" version="1.0">
          <emma:interpretation id="{2E310836-296A-4D84-A2D3-5341BB535567}" emma:medium="tactile" emma:mode="ink">
            <msink:context xmlns:msink="http://schemas.microsoft.com/ink/2010/main" type="paragraph" rotatedBoundingBox="21627,15536 32259,15286 32287,16472 21655,16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1041E9-86DE-410D-9623-4C17011B86CE}" emma:medium="tactile" emma:mode="ink">
              <msink:context xmlns:msink="http://schemas.microsoft.com/ink/2010/main" type="line" rotatedBoundingBox="21627,15536 32259,15286 32287,16472 21655,16722"/>
            </emma:interpretation>
          </emma:emma>
        </inkml:annotationXML>
        <inkml:traceGroup>
          <inkml:annotationXML>
            <emma:emma xmlns:emma="http://www.w3.org/2003/04/emma" version="1.0">
              <emma:interpretation id="{F13E8963-21E3-4E79-9502-C2DBBAF26CA7}" emma:medium="tactile" emma:mode="ink">
                <msink:context xmlns:msink="http://schemas.microsoft.com/ink/2010/main" type="inkWord" rotatedBoundingBox="21630,15650 24781,15576 24806,16648 21655,1672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8702.55">-722 1769 455 0,'5'2'244'0,"-1"-4"-6"15,-5-6-95-15,2 0-44 16,-1-5-37-16,-1-5-6 16,1 0-12-16,-3-3-8 15,-4 2 1-15,-6-2-4 16,-6 3 2-16,-9 5 7 15,-4 5 10-15,-7 9 1 16,0 9 7-16,-3 11 4 16,9 8-8-16,4 12-17 15,9 3-7-15,14 9-16 16,9-1-8-16,12 0-10 16,6-6 7-16,8-11-9 15,0-10 2-15,9-12-27 16,-8-13-3-16,6-12-26 0,-7-7 3 15,-3-14-12-15,-6-1 28 16,-2-1 3-16,-9 2 25 16,1 2 1-16,1 15 22 15,-1 10 13-15,3 7 14 16,7 12 9-16,-1 12 12 16,-1 10 0-16,-4 3-6 0,-7 15-1 15,-12 1-4-15,-8 6 0 16,-5-5 0-16,-14 8-11 15,-1-9-10-15,-9 1-13 16,-5-13-8-16,-16-6-37 16,6-15-19-16,-9-10-70 15,6-13-16-15,8-19-295 16,21-10 50-16</inkml:trace>
          <inkml:trace contextRef="#ctx0" brushRef="#br0" timeOffset="19505.76">-385 1729 442 0,'0'5'309'15,"0"4"-48"-15,2 12-34 16,-1 9-158-16,3 2-20 16,-3 2-2-16,-1 5-17 15,0-8-8-15,-1-2-13 16,-1-13-1-16,0-8-2 15,2-12 5-15,2-18-6 16,1-8 9-16,7-11-2 16,0-4 5-16,4-9-4 15,1 7 7-15,6 0-10 16,-3 10 4-16,3 6-12 0,0 13 4 16,6 7-16-16,-2 8-1 15,-2 6-37-15,2 3-1 16,1 7-273-16,-6-1 65 15</inkml:trace>
          <inkml:trace contextRef="#ctx0" brushRef="#br0" timeOffset="19764.68">-17 1816 756 0,'5'18'227'16,"2"-5"58"-16,7-6-186 15,1-9-31-15,-2-14 1 16,3-9-10-16,-1-17-14 15,-6-3-19-15,-4-4-13 16,-5 14-6-16,-6 9-4 16,-6 19 10-16,-6 12-4 15,2 11 11-15,2 17 2 16,7 7 4-16,4 14-13 16,11-1 7-16,8 9-12 15,5-9-2-15,9-1-17 16,2-13-15-16,9-5 485 15,-4-17-817-15,11-5 413 0</inkml:trace>
          <inkml:trace contextRef="#ctx0" brushRef="#br0" timeOffset="20488.84">544 1738 635 0,'4'-11'198'0,"7"0"61"16,2 6-160-16,5 2-12 16,-2 6 2-16,7 8-16 15,-5 7-17-15,-1 10-18 16,-5-1-12-16,-6 9-14 15,-11 0-4-15,-6 3-7 16,-8-5 7-16,-6 0-7 16,-7-12 5-16,-2-7-9 15,-2-15 10-15,-8-13-10 16,7-11 8-16,0-15-7 16,7-2 6-16,5-14-8 15,12 3 9-15,8 3-6 16,10 9 14-16,8 1 1 15,8 20 7-15,13 9 8 16,5 13 10-16,9 13-4 16,-1 10 2-16,5 12-8 0,-11 4-7 15,1 1-14-15,-13 1 1 16,2 0-25-16,-8-5-13 16,-1-8-47-16,-9-8-12 15,5-14-287-15,-3-14 64 16</inkml:trace>
          <inkml:trace contextRef="#ctx0" brushRef="#br0" timeOffset="20857.05">759 1638 1192 0,'0'-5'309'0,"8"-1"86"16,16 4-330-16,10 4-63 0,15-1-7 15,-1-1 16-15,20 5-55 16,-1-7-30-16,19-6-319 16,-3-5 47-16</inkml:trace>
          <inkml:trace contextRef="#ctx0" brushRef="#br0" timeOffset="20692.87">940 1331 844 0,'3'-17'277'0,"4"8"38"15,-1 13-202-15,2 17-63 16,5 16-14-16,-1 25-5 15,1 11-1-15,-5 26-24 16,-2-9-22-16,-2 9-46 16,-3-18 5-16,-1-4-289 15,-3-25 61-15</inkml:trace>
          <inkml:trace contextRef="#ctx0" brushRef="#br0" timeOffset="21569.59">1406 1798 685 0,'5'2'178'0,"8"-4"80"15,3 6-177-15,2-8-7 16,1 0 12-16,1-13 9 15,-4 1-13-15,-7-13-15 16,0 0-8-16,-9-7-18 16,-7 10-16-16,-9 2-1 15,-4 14 4-15,-4 8-4 16,3 20 6-16,0 15-7 16,3 11-9-16,7 14-12 15,7 2 3-15,6 3-7 16,6-11 9-16,12-3-12 0,1-15 0 15,3-10-22-15,0-12 0 16,2-9-26-16,-6-10 9 16,1-9-6-16,-3 0 24 15,-2 0-3-15,-6 1 26 16,-2 7-5-16,-3 3 11 16,0 2-6-16,-1 3 15 15,0 3 2-15,-1-6 16 0,0 0 6 16,-3 1 10-16,2-8-6 15,-2 0-2-15,0 1-14 16,0 2-5-16,0 1-25 16,0 3-23-16,0 6-62 15,0 3-283-15,5 12 52 16</inkml:trace>
          <inkml:trace contextRef="#ctx0" brushRef="#br0" timeOffset="21859.11">1763 2039 1005 0,'-13'3'228'16,"0"-13"105"-16,4-6-278 15,5-15-14-15,4-8 10 16,3-13 6-16,3-1-6 15,7-9 4-15,0 10-2 0,8 7-7 16,0 9-4-16,5 15-10 16,-3 16-10-16,3 5-16 15,-3 8 5-15,-2 7-13 16,-2-1-8-16,-1 4-67 16,-3-2-24-16,6 1-321 15,6-3 40-15</inkml:trace>
        </inkml:traceGroup>
        <inkml:traceGroup>
          <inkml:annotationXML>
            <emma:emma xmlns:emma="http://www.w3.org/2003/04/emma" version="1.0">
              <emma:interpretation id="{2182667A-F7BC-4BE2-AC4C-8F84A76AA008}" emma:medium="tactile" emma:mode="ink">
                <msink:context xmlns:msink="http://schemas.microsoft.com/ink/2010/main" type="inkWord" rotatedBoundingBox="25491,15446 28296,15380 28318,16311 25513,16377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2436.58">3071 1159 756 0,'-4'-13'231'0,"0"9"65"15,1 5-179-15,3 9-26 16,2 21 7-16,-1 11-9 16,3 23-15-16,-3 5-24 15,-1 22-21-15,-5-9-11 16,0 9-12-16,-3-17-11 15,0-1-40-15,-1-17-7 16,-3-7-46-16,-1-20-6 16,-8-12-260-16,0-14 81 0</inkml:trace>
          <inkml:trace contextRef="#ctx0" brushRef="#br0" timeOffset="22625.91">2741 1703 785 0,'-9'-26'259'0,"8"0"54"15,11 8-196-15,14 7-39 16,5 9-19-16,13 4 7 16,0 6-14-16,2 3-21 15,-5 1-2-15,5-6-8 16,-8-1-19-16,-1-7-39 16,-6-4-16-16,-3-12-47 15,-8-5-1-15,-1-12-259 0,-6 0 76 16</inkml:trace>
          <inkml:trace contextRef="#ctx0" brushRef="#br0" timeOffset="22932.98">3242 1291 896 0,'5'14'213'0,"-2"19"94"16,2 9-243-16,0 21-12 15,-2 2 2-15,-2 15 0 16,-1-12-8-16,-1 3-16 15,-2-21-4-15,4-3-11 16,-2-19 1-16,4-7-17 16,-2-14 6-16,8-4-10 15,-5-13 10-15,5-8-5 16,-1-4 14-16,3-11-8 16,-1 9 8-16,1 1-3 15,2 12 6-15,2 6-10 16,-2 16 5-16,1 4-9 15,-1 6 3-15,0 5-17 16,-3 5-3-16,1 1-48 16,1-6-15-16,-3 3-298 15,6-13 57-15</inkml:trace>
          <inkml:trace contextRef="#ctx0" brushRef="#br0" timeOffset="23484.65">3701 1670 800 0,'11'-9'205'0,"5"4"66"16,-3 6-215-16,5 6-21 16,-3 6 1-16,-2 11-7 15,-5 1 1-15,-7 7-14 16,-2 0-4-16,-12 2-11 15,-2-1 6-15,-9-4-8 16,0-3 8-16,-7-10-8 16,3-8 7-16,-4-14-7 15,4-7 8-15,-3-11-8 16,7-12 11-16,5-1-1 16,9 3 10-16,8-1-6 15,7 8 6-15,8 11-5 16,3 4 6-16,7 6-7 15,3 7 5-15,6 8-9 16,2 5 8-16,5 12-8 16,-5 5 3-16,1 5-3 0,-8-1 9 15,-3 1-10-15,-4-8 7 16,-4-7-1-16,-3-10 4 16,0-9-4-16,-2-7 7 15,1-15-7-15,-3-7 3 16,4-12-1-16,4 0 6 15,-3-7 0-15,6 14 5 0,4 8-6 16,-1 14-1-16,6 15-9 16,-1 13-3-16,6 12-7 15,-7 5 3-15,1 8-19 16,-14-1-12-16,-2 6-77 16,-14-8 121-16,15 10-417 15,0-12 119-15</inkml:trace>
          <inkml:trace contextRef="#ctx0" brushRef="#br0" timeOffset="24367.14">4882 1734 443 0,'-4'-12'119'0,"4"-2"47"16,2-3-88-16,4 4-8 16,-1-3 13-16,2 3 19 15,-1-1-9-15,6 2-22 16,-1 1-3-16,2 3-5 15,8 3-3-15,0 5 3 0,5 11 6 16,0 4-3-16,8 16-5 16,-6 1-7-16,1 7-15 15,-8 0-12-15,-8 3-9 16,-10-8-6-16,-11 0-4 16,-7-8 4-16,-9-5-9 15,-7-11-3-15,-11-10-14 16,0-16-5-16,-7-8-33 15,7-9-4-15,-3-7-13 16,16 4 15-16,7 3-16 16,18 9 27-16,5 5-11 15,17 11 17-15,8 8-8 16,6 6 27-16,11 9-3 16,0 4 25-16,11 9 3 15,-10-2 15-15,4 4 5 16,-14-8 16-16,-6-5 4 0,-12-9 7 15,-3-12 2-15,-6-11 3 16,2-14-2-16,1-12 2 16,5-4 5-16,1 4 0 15,3-1-10-15,1 16-8 16,4 8-14-16,-1 10-18 16,6 8-49-16,2 3-16 0,5 4-69 15,1-1-281-15,15-6 57 16</inkml:trace>
        </inkml:traceGroup>
        <inkml:traceGroup>
          <inkml:annotationXML>
            <emma:emma xmlns:emma="http://www.w3.org/2003/04/emma" version="1.0">
              <emma:interpretation id="{0B603CF2-8546-48C5-B192-30A1387E6092}" emma:medium="tactile" emma:mode="ink">
                <msink:context xmlns:msink="http://schemas.microsoft.com/ink/2010/main" type="inkWord" rotatedBoundingBox="29021,15499 30617,15461 30638,16340 29042,1637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5063.82">6283 1771 366 0,'-3'2'205'16,"-2"-4"14"-16,2-1-52 16,6 3-53-16,-2 1-6 15,6 1-14-15,3-4-19 0,4 6-13 16,4-13-2-1,2-4-3-15,2-9-4 0,-1-7-6 16,-3-15-13-16,-6 6-7 16,-9 3-14-16,-10 6-1 15,-7 11-4-15,-7 14 11 16,-7 11-10-16,2 11 6 16,-1 14-9-16,10 10 2 15,1 14-8-15,13-6 10 0,9 8-9 16,7-9 6-16,10-4-22 15,5-12-9-15,7-6-39 16,-1-17-5-16,10-13-32 16,-3-9-9-16,4-15-225 15,-4-1 77-15</inkml:trace>
          <inkml:trace contextRef="#ctx0" brushRef="#br0" timeOffset="25466.08">6739 1706 452 0,'-2'-11'235'15,"4"-1"-16"-15,-7-4-56 0,3 0-103 16,-3-2-4-16,-4 2 13 16,-1 0-6-16,-1 4-8 15,-7 9-2-15,1 5-7 16,-2 9-13-16,3 7-3 15,0 9-11-15,6 3-6 16,2 4-2-16,4-8 5 0,11 0-7 16,4-15 1-16,7-3-6 15,5-8 1-15,6-5-7 16,0-6 6-16,2-9-4 16,-3-2 3-16,-2-6-4 15,-9 7 8-15,0 10-5 16,-4 14 9-16,-7 20-4 15,-3 16 3-15,-1 9-9 16,-7 4 9-16,-3 6-10 16,5-7 5-16,-2-4-26 15,5-10-5-15,6-6-42 16,4-13 6-16,5-18-277 16,9-7 80-16</inkml:trace>
          <inkml:trace contextRef="#ctx0" brushRef="#br0" timeOffset="26090.53">7073 1528 939 0,'-7'13'209'0,"4"8"104"15,5 8-252-15,6 7-2 16,3-2 16-16,7-2 9 15,1-9-8-15,6-5-19 16,-4-12-14-16,5-6-16 16,-5-6-11-16,2-7-12 15,-4-5-2-15,1-5-35 16,-4-1-6-16,5-2-35 16,-2 3-7-16,6 0-24 15,-6 9 25-15,7 4-20 16,-3 5 28-16,1 5-138 15,-8 5 12-15,4-2-5 16,-7-1 34-16,-3-2 2 16,-6-2 149-16,4-6 11 15,-3-2 21-15,0-1 36 0,2 0 40 16,2-2 53 0,0 5 22-16,0 1 6 0,3 9-26 15,-3 1-27-15,-1 4-44 16,1 6-10-16,-6 3-7 15,-3 3-10-15,-2 7-4 16,-6 5-11-16,-2-2-7 16,-4 2-12-16,1-5-1 15,-3-7-11-15,-1-9 4 0,4-7-5 16,4-9 3-16,-4-12-5 16,5-8 7-16,6-3-7 15,-1 0 7-15,4 6-1 16,7 10 3-16,1 7-1 15,4 10 8-15,-1 9-11 16,3 5 5-16,1 5-4 16,1 0 3-16,-4 3-19 15,-1-5-5-15,1-3-48 16,-4-9-6-16,-1-9-280 16,0-8 60-16</inkml:trace>
          <inkml:trace contextRef="#ctx0" brushRef="#br0" timeOffset="26285.98">7825 1166 1047 0,'10'2'232'16,"-3"25"96"-16,-2 10-291 16,-4 30-22-16,-1 8 9 0,-3 15-9 15,-2-9 4-15,-3 5-22 16,3-17-11-16,2-3-53 15,0-21 537-15,6-7-816 16,0-16 409-16</inkml:trace>
        </inkml:traceGroup>
        <inkml:traceGroup>
          <inkml:annotationXML>
            <emma:emma xmlns:emma="http://www.w3.org/2003/04/emma" version="1.0">
              <emma:interpretation id="{6D0EE873-4D56-4536-9DD3-A1EEB3FF6DB8}" emma:medium="tactile" emma:mode="ink">
                <msink:context xmlns:msink="http://schemas.microsoft.com/ink/2010/main" type="inkWord" rotatedBoundingBox="31349,15567 32265,15545 32281,16212 31365,16233"/>
              </emma:interpretation>
              <emma:one-of disjunction-type="recognition" id="oneOf9">
                <emma:interpretation id="interp13" emma:lang="" emma:confidence="0.5">
                  <emma:literal>to</emma:literal>
                </emma:interpretation>
                <emma:interpretation id="interp14" emma:lang="" emma:confidence="0">
                  <emma:literal>P</emma:literal>
                </emma:interpretation>
                <emma:interpretation id="interp15" emma:lang="" emma:confidence="0">
                  <emma:literal>To</emma:literal>
                </emma:interpretation>
                <emma:interpretation id="interp16" emma:lang="" emma:confidence="0">
                  <emma:literal>too</emma:literal>
                </emma:interpretation>
                <emma:interpretation id="interp17" emma:lang="" emma:confidence="0">
                  <emma:literal>Do</emma:literal>
                </emma:interpretation>
              </emma:one-of>
            </emma:emma>
          </inkml:annotationXML>
          <inkml:trace contextRef="#ctx0" brushRef="#br0" timeOffset="27064.82">8586 1638 711 0,'5'-23'233'16,"1"2"54"-16,6 2-178 16,4 1-22-16,4 3-9 15,9 2 6-15,2 0-10 16,9 4 1-16,5 0-7 0,16 6-5 15,0 3-12-15,19 10-16 16,-1 1-10-16,15 9-7 16,-13 1-3-16,5 6-10 15,-23-2 5-15,-6 4-6 16,-24-5 3-16,-14 7 4 16,-25-8 15-16,-20-1-6 15,-16-7 5-15,-23-7-8 16,-8-13-7-16,-8-9-16 15,11-7-1-15,2-7-24 16,19 4-11-16,9 3-51 16,17 6-23-16,10 7-246 15,13 5-38-15,16-1-80 16</inkml:trace>
          <inkml:trace contextRef="#ctx0" brushRef="#br0" timeOffset="26780.06">8833 1278 842 0,'5'-7'175'0,"-1"1"86"16,1 7-234-16,0 4-1 15,2 13 12-15,-3 15 0 16,-2 9 7-16,-2 23-14 16,-3 3-7-16,0 15-9 15,-7-12 0-15,-3 5-23 16,2-17-4-16,-7-1-18 16,-5-21 0-16,2-4-26 15,-2-17 47-15,-3-11-284 16,2-15 102-16</inkml:trace>
        </inkml:traceGroup>
      </inkml:traceGroup>
    </inkml:traceGroup>
    <inkml:traceGroup>
      <inkml:annotationXML>
        <emma:emma xmlns:emma="http://www.w3.org/2003/04/emma" version="1.0">
          <emma:interpretation id="{8C927D07-E4B7-4480-84E6-3D4444B098B8}" emma:medium="tactile" emma:mode="ink">
            <msink:context xmlns:msink="http://schemas.microsoft.com/ink/2010/main" type="paragraph" rotatedBoundingBox="25101,17202 27079,17314 27045,17921 25066,178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3EB9782-63C9-4CDC-94D2-F990BB39AB93}" emma:medium="tactile" emma:mode="ink">
              <msink:context xmlns:msink="http://schemas.microsoft.com/ink/2010/main" type="line" rotatedBoundingBox="25101,17202 27079,17314 27045,17921 25066,17809"/>
            </emma:interpretation>
          </emma:emma>
        </inkml:annotationXML>
        <inkml:traceGroup>
          <inkml:annotationXML>
            <emma:emma xmlns:emma="http://www.w3.org/2003/04/emma" version="1.0">
              <emma:interpretation id="{AD5CC7F4-09FB-4305-92CF-893F293BC39A}" emma:medium="tactile" emma:mode="ink">
                <msink:context xmlns:msink="http://schemas.microsoft.com/ink/2010/main" type="inkWord" rotatedBoundingBox="25101,17202 27079,17314 27045,17921 25066,17809"/>
              </emma:interpretation>
              <emma:one-of disjunction-type="recognition" id="oneOf10">
                <emma:interpretation id="interp18" emma:lang="" emma:confidence="0.5">
                  <emma:literal>Zero,</emma:literal>
                </emma:interpretation>
                <emma:interpretation id="interp19" emma:lang="" emma:confidence="0">
                  <emma:literal>Zero.</emma:literal>
                </emma:interpretation>
                <emma:interpretation id="interp20" emma:lang="" emma:confidence="0">
                  <emma:literal>zero,</emma:literal>
                </emma:interpretation>
                <emma:interpretation id="interp21" emma:lang="" emma:confidence="0.5">
                  <emma:literal>Zer D,</emma:literal>
                </emma:interpretation>
                <emma:interpretation id="interp22" emma:lang="" emma:confidence="0">
                  <emma:literal>Zees,</emma:literal>
                </emma:interpretation>
              </emma:one-of>
            </emma:emma>
          </inkml:annotationXML>
          <inkml:trace contextRef="#ctx0" brushRef="#br0" timeOffset="28097.16">2329 2994 730 0,'-4'-15'210'16,"6"-3"72"-16,4 4-199 0,9 1-3 15,6 2-7-15,13 2 19 16,7 8-13-16,11 6 11 15,-2 1-14-15,3 10 4 16,-12 2-28-16,-7 5-11 16,-14 4-17-16,-11 11-6 15,-10-4-12-15,-16 13 2 16,-9-7-3-16,-17-1-9 16,-4-13-2-16,-9 0 0 0,13-5-4 15,1 4-1-15,19-1 6 16,11 7 3-16,16 0 0 15,10 1-1-15,12-3 2 16,12 0-1-16,2-4 0 16,9-9 1-16,-5-6 2 15,1-12-13-15,-9-8-22 0,-1-11-48 16,-12-5-29-16,-2-9-284 16,-13-1 48-16</inkml:trace>
          <inkml:trace contextRef="#ctx0" brushRef="#br0" timeOffset="28317.12">2389 3176 1018 0,'-10'8'294'0,"13"-3"65"16,7-5-257-16,17 3-18 15,9 3-17-15,11 2 1 16,-1-4-6-16,5 4-27 15,-7 3-27-15,2-6-15 0,-7 1-17 16,-2-2-56-16,-8-9-30 16,-1 0 113-16,-7-3-415 15,0-5 165-15</inkml:trace>
          <inkml:trace contextRef="#ctx0" brushRef="#br0" timeOffset="28742.38">2971 3221 731 0,'3'10'273'0,"10"-4"20"16,2-1-159-16,7-2-55 15,3-3-12-15,2-18 12 16,-2 4-8-16,-4-19-12 16,-8-1-26-16,-12-6-11 15,-9 7-10-15,-8 3 2 16,-7 21-4-16,-3 18 0 15,4 15 1-15,2 16 0 16,9 9-5-16,9 11-3 16,5-6 1-16,12 4-2 15,6-4 0-15,8-7-3 16,2-15-1-16,8-8-3 0,-7-12 1 16,3-16-6-1,-13-9 0-15,-1-12 2 0,-1-5 2 16,-6-9 1-16,-1 4 11 15,5-7 9-15,-2 7 3 16,1-5 0-16,4 6-1 16,6-3-2-16,-2 3-10 15,9 1-5-15,-2 5-9 0,2 3-23 16,-3 8-16-16,1 8-42 16,-9 5-21-16,2 8-140 15,-8 2-111-15,6-3-11 16</inkml:trace>
          <inkml:trace contextRef="#ctx0" brushRef="#br0" timeOffset="29108.64">3856 3059 794 0,'25'9'226'0,"-6"1"59"16,14 16-185-16,1 0-50 16,6 5 17-16,-4-3 6 15,-2 1 10-15,-11-8-14 16,-7 5 3-16,-13-2-18 16,-11 4-2-16,-10-2-20 15,-13-4-3-15,-4-4-8 16,-20-13 15-16,-4-11-3 15,-6-12 3-15,5-8-10 16,0-7 0-16,15-1-21 0,8 2 0 16,16 11-8-16,8 1-5 15,14 7-19-15,11 12-37 16,7 1-25-16,12 0-57 16,3 5-2-16,15 4-261 15,2-2 70-15</inkml:trace>
          <inkml:trace contextRef="#ctx0" brushRef="#br0" timeOffset="29249.6">4275 3339 851 0,'11'21'308'15,"-11"-3"20"-15,0 5-200 16,-5-4-105-16,1-4-18 16,0-5-23-16,1-5 207 0,6-9-519 15,4 0 221-15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21.7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020A0E8-5A42-4F71-AF21-FCA6A8895F25}" emma:medium="tactile" emma:mode="ink">
          <msink:context xmlns:msink="http://schemas.microsoft.com/ink/2010/main" type="inkDrawing" rotatedBoundingBox="30700,7491 30704,7173 30709,7174 30705,7492" semanticType="strikethrough" shapeName="Other"/>
        </emma:interpretation>
      </emma:emma>
    </inkml:annotationXML>
    <inkml:trace contextRef="#ctx0" brushRef="#br0">-35 1407 499 0,'0'14'332'0,"-2"-2"-34"16,0-4-74-16,2 1-117 0,2 1-42 15,-2 3-11-15,-2 0-24 16,6 3-12-16,-6 1-13 16,4 2-3-16,-4 1-4 15,2 7-37-15,-3 2-15 16,4 9-117-16,-2-8-156 15,1 13 0-15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8:14.06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1932AB3-E82A-4461-B56B-7120130EBBA7}" emma:medium="tactile" emma:mode="ink">
          <msink:context xmlns:msink="http://schemas.microsoft.com/ink/2010/main" type="writingRegion" rotatedBoundingBox="581,928 9724,777 9746,2113 603,2263"/>
        </emma:interpretation>
      </emma:emma>
    </inkml:annotationXML>
    <inkml:traceGroup>
      <inkml:annotationXML>
        <emma:emma xmlns:emma="http://www.w3.org/2003/04/emma" version="1.0">
          <emma:interpretation id="{41DF72DA-14E1-43FA-87BE-81E91F3F3EB1}" emma:medium="tactile" emma:mode="ink">
            <msink:context xmlns:msink="http://schemas.microsoft.com/ink/2010/main" type="paragraph" rotatedBoundingBox="581,928 9724,777 9746,2113 603,22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6725D3-B1F8-4B0E-AB2D-F912C7D00D55}" emma:medium="tactile" emma:mode="ink">
              <msink:context xmlns:msink="http://schemas.microsoft.com/ink/2010/main" type="line" rotatedBoundingBox="581,928 9724,777 9746,2113 603,2263"/>
            </emma:interpretation>
          </emma:emma>
        </inkml:annotationXML>
        <inkml:traceGroup>
          <inkml:annotationXML>
            <emma:emma xmlns:emma="http://www.w3.org/2003/04/emma" version="1.0">
              <emma:interpretation id="{016865F9-1ECF-46CA-A241-703B2E90DD34}" emma:medium="tactile" emma:mode="ink">
                <msink:context xmlns:msink="http://schemas.microsoft.com/ink/2010/main" type="inkWord" rotatedBoundingBox="583,1039 5019,966 5039,2156 603,222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34 934 0,'11'-17'313'0,"13"5"50"16,7 11-229-16,13-3-25 16,-2 8-32-16,8 5-10 15,-6 8-16-15,5-5-21 16,-7 1-20-16,7 2-54 16,-4-5-43-16,4-7 81 15,-1 4-412-15,1-4 112 16</inkml:trace>
          <inkml:trace contextRef="#ctx0" brushRef="#br0" timeOffset="-183.07">319-357 758 0,'2'-1'237'0,"3"6"60"16,-4 11-200-16,4 15-14 15,3 9-19-15,-1 28-2 0,-1 9-19 16,1 18-15-16,-6 1-15 15,1 6-3-15,-7-17-20 16,0-3-49-16,-3-27 1 16,-3-8-281-16,-5-24 45 15</inkml:trace>
          <inkml:trace contextRef="#ctx0" brushRef="#br0" timeOffset="778.11">1015 78 683 0,'-5'-26'231'0,"-5"7"57"16,-1 4-181-16,0 14-7 16,-4 4-18-16,2 13 1 15,8 5-24-15,0 12-2 16,5-3-17-16,-3 11 1 15,5-4-13-15,-7 5 4 16,-5-9-7-16,-3 1 0 16,0-10-8-16,-16-3-1 15,2-8-9-15,-9-3-3 0,-1-7 0 16,-2-4-5 0,9-3-6-16,1-5-23 0,11-1-14 15,9-5-36-15,10-1-10 16,7-7-19-16,9-1 18 15,10-10-36-15,4 3-181 16,11-9 61-16</inkml:trace>
          <inkml:trace contextRef="#ctx0" brushRef="#br0" timeOffset="-1520.92">-1510-196 557 0,'-4'-23'237'16,"1"6"13"-16,3-6-116 15,2 3-71-15,3-4-6 0,1 5-14 16,4-3 1-16,1 9-8 15,7-1 3-15,2 9-5 16,10 2 9-16,4 4-4 16,5 4 4-16,2 7-8 15,4 4 3-15,-9 5-10 16,3 11-5-16,-12 2-9 16,-7 12 0-16,-12-4-10 0,-5 12 1 15,-12-9 1 1,-9-1 1-16,-5-9 1 0,-16-10 3 15,3-17-5-15,-1-3-1 16,6-7-2-16,4-9-3 16,17 9-1-16,5-1 3 15,10 3-2-15,14 6-1 16,9 9 1-16,11 3 4 16,3 1 10-16,8 6 6 15,-9-4 4-15,1 3 1 16,-14-5-6-16,-4 9 6 15,-13 3-7-15,-7 3 0 16,-12 3 0-16,-12 7 2 16,-8-5-13-16,-17-3 3 15,3-10-14-15,-15-10-34 16,8-11-22-16,2-9-52 0,17-2-27 16,4-5-264-16,21 2 68 15</inkml:trace>
          <inkml:trace contextRef="#ctx0" brushRef="#br0" timeOffset="-2032.38">-1431-365 416 0,'0'-11'304'0,"3"13"-51"16,1 12-22-16,-3 15-155 15,6 27-6-15,-2 7-8 16,1 26 0-16,-1 7-15 15,-2 12-8-15,-3-15-13 16,2 3-8-16,-5-22-8 16,-2-12-19-16,-2-23-20 0,1-12-34 15,-1-22-31-15,-7-21-231 16,1-10 47-16</inkml:trace>
          <inkml:trace contextRef="#ctx0" brushRef="#br0" timeOffset="-1116.39">-910 146 748 0,'0'-18'216'0,"5"2"65"16,9 7-204-16,4-8-2 15,2 6-12-15,14 1 12 16,3 9-7-16,15 2 12 16,1 9-10-16,14 9 9 15,-12 6-17-15,-3 4-6 16,-18 2-16-16,-8 11-1 15,-18-6-13-15,-13 12-2 0,-5-1-4 16,-16-1-5-16,-12-15-5 16,-11-6-4-16,-6-20-4 15,-12-14-21-15,7-12-17 16,5-7-28-16,15-1-20 16,10 0-39-16,16 6-1 15,9 5-6-15,8 5-58 16,5 2-155-16,5 7 50 0</inkml:trace>
          <inkml:trace contextRef="#ctx0" brushRef="#br0" timeOffset="-774.9">-420 141 396 0,'24'-14'328'15,"-3"4"-62"-15,10-4 0 16,0 4-181-16,9 5 5 16,1 3-7-16,7 2 6 15,-4 5-16-15,6 7-1 16,-4 2-24-16,-2 9-9 0,-10 3-16 16,-10 11 5-16,-17 2 1 15,-20 3 9-15,-13-3-4 16,-18 2 3-16,-5-15-16 15,-14-10-1-15,1-13-6 16,-12-13-3-16,7-11-7 16,-4-8 4-16,14 1-17 15,7-1-33-15,19 8-23 16,12 0-66-16,14 5 344 16,22 1-624-16,11 2 288 0</inkml:trace>
          <inkml:trace contextRef="#ctx0" brushRef="#br0" timeOffset="1340.47">1054 109 858 0,'13'-29'266'0,"5"1"65"16,8 4-222-16,6 4-37 0,5 3-17 15,-2 4-22-15,12 8-17 16,-4 6-15-16,9 9-2 15,-5 8 2-15,8 14 0 16,-11 7 4-16,0 12 14 16,-16 0 3-16,1 11 5 15,-10-10 2-15,-7-3-2 16,-3-12-12-16,-2-16-1 16,-6-18-4-16,-7-17 4 15,3-19-2-15,-5-22 3 16,8-3-5-16,1-9 3 15,6 12-3-15,4 2 0 16,4 20-4-16,4 12 2 16,1 11-4-16,6 7-5 15,0 5-16-15,8 4-37 16,-2 6-39-16,10 7-309 0,-4-6 54 16</inkml:trace>
          <inkml:trace contextRef="#ctx0" brushRef="#br0" timeOffset="985.65">1169-224 810 0,'13'-25'243'0,"2"0"83"16,-6 11-219-16,1 6 9 15,-5 11-16-15,5 13-5 16,-2 12-33-16,2 23-18 16,-1 8-27-16,3 20-10 15,-4 4-6-15,-2 13 3 16,1-12-15-16,-4 4-43 16,-5-14-30-16,-2-7-38 15,-8-23-268-15,-1-12 62 0</inkml:trace>
          <inkml:trace contextRef="#ctx0" brushRef="#br0" timeOffset="2105.05">2105 10 737 0,'13'-13'229'0,"5"7"66"15,3-3-198-15,5 8 1 16,-2 6-19-16,-4 9-4 15,-4 4-22-15,-6 18-8 16,-10 1-19-16,-8 12-6 16,-5 1-6-16,-7 2-5 15,-4-13-4-15,-10-8-2 16,0-17-4-16,-4-14-8 16,3-13-5-16,1-13 2 15,6-8-2-15,5-9 5 16,10 4 8-16,8 0 4 0,9 10 0 15,14 7 1-15,3 13 3 16,11 4-1-16,4 13 0 16,6 8-2-16,-5 8 1 15,7 7-2-15,-8 2-14 16,-4 1-35-16,-4-5-22 16,-1-5-170-16,-9-6-117 15,8-3-27-15</inkml:trace>
          <inkml:trace contextRef="#ctx0" brushRef="#br0" timeOffset="2530.87">2444 25 819 0,'6'50'272'15,"3"10"56"-15,0 19-202 16,3 6-52-16,1 19-14 15,-4-17-18-15,1-1-19 0,-3-18-19 16,-3-6 0-16,-4-36-7 16,0-12-37-16,-3-22-8 15,-3-24-10-15,-4-23-5 16,-3-23 0-16,8-6 36 16,2-11 11-16,9 11 11 15,11 1 3-15,7 27 13 16,5 4 10-16,7 18 9 15,8 8 28-15,-2 11 14 16,11 7 23-16,2 10-4 16,-4 2 9-16,-12 6-14 0,-7 11-3 15,-17 7-25-15,-20 11-9 16,-10 5-18-16,-24 8-13 16,-6-2-11-16,-20-5-6 15,7-11-11-15,-9-9-37 16,14-16-23-16,2-10-68 15,16-7-26-15,7-12-274 16,17-3 56-16</inkml:trace>
        </inkml:traceGroup>
        <inkml:traceGroup>
          <inkml:annotationXML>
            <emma:emma xmlns:emma="http://www.w3.org/2003/04/emma" version="1.0">
              <emma:interpretation id="{CB728830-0578-4FA2-8490-3FC112D4554A}" emma:medium="tactile" emma:mode="ink">
                <msink:context xmlns:msink="http://schemas.microsoft.com/ink/2010/main" type="inkWord" rotatedBoundingBox="5780,842 9724,777 9746,2113 5802,2178">
                  <msink:destinationLink direction="with" ref="{4B35B4E9-29E3-4F08-B909-AD296F4C8E18}"/>
                  <msink:destinationLink direction="with" ref="{3A61ED9B-5F38-44D1-BD0B-D7C8134F2641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351.67">3914-79 666 0,'24'1'230'0,"5"8"44"15,-5 2-180-15,1 10-9 16,-9 3-29-16,-5 14 3 15,-11 1-16-15,-11 8-5 16,-10-2-12-16,-8 2-5 16,-4-13-10-16,-7-13-6 15,1-18-3-15,-3-11-5 16,3-16-2-16,-2-13-4 16,13-1 3-16,6-7 0 15,12 6 5-15,10 2 4 16,10 12 5-16,11 3 2 0,5 10 2 15,11 9 11-15,4 11 3 16,6 5-1-16,-5 8-7 16,7 13 0-16,-12-1-12 15,0 6-10-15,-6 0-21 16,1 1-38-16,-10-11 53 16,0-1-336-16,-7-15 95 0</inkml:trace>
          <inkml:trace contextRef="#ctx0" brushRef="#br0" timeOffset="3739.14">4394 210 797 0,'6'73'253'0,"-1"21"54"15,-3-12-214-15,-1 9-25 16,-4-15-26-16,-7-14-3 15,-3-26-19-15,4-10-11 16,-1-26-21-16,-5-21-19 16,7-15-8-16,-8-39-13 0,1-14-3 15,2-31 15-15,7 0 19 16,9-6 8-16,13 30 19 16,12 10 12-16,6 32 8 15,15 15 30-15,-2 18 13 16,6 8 26-16,-11 12 10 15,-6 6 12-15,-12 4-22 16,-9 17-6-16,-15 7-28 16,-10 7-16-16,-13 7-22 0,-17 13-7 15,-7-8-10-15,-10-5-31 16,5-9-32-16,2-12-84 16,11-17-26-16,7-2-272 15,9-7 28-15</inkml:trace>
          <inkml:trace contextRef="#ctx0" brushRef="#br0" timeOffset="4393.6">4840-14 720 0,'9'65'272'16,"-4"9"27"-16,0 14-164 15,-8-2-80-15,0 11-16 16,-5-19-12-16,-1 0-12 16,-2-26-13-16,1-12-12 15,-3-22-16-15,-3-18-36 0,2-23-15 16,-3-20-189-16,-1-17-28 16,2-28 8-16,7-4-166 15,2-16 374-15,10 11 190 16,15 3 171-16,8 19 24 15,16 9-43-15,7 22-60 16,9 7-64-16,-1 9-45 16,10 9 15-16,-12 11-10 15,-2 11 8-15,-15 8-25 0,-11 14-11 16,-17 4-25-16,-13 13-15 16,-15 0-24-16,-11 12-14 15,-9-10-23-15,-4 6-56 16,6-19-23-16,4-2-287 15,12-10 41-15</inkml:trace>
          <inkml:trace contextRef="#ctx0" brushRef="#br0" timeOffset="4623.01">5232 273 975 0,'-5'-33'239'0,"4"-22"101"0,1-6-280 15,5-16-19-15,4 3-4 16,9-2 9-16,0 20-13 16,8 11-2-16,1 21-3 15,6 17-4-15,-2 12-20 16,8 11 0-16,-5 0-5 16,5 9-51-16,-5-4-31 15,19 8-286-15,-6-11 26 0</inkml:trace>
          <inkml:trace contextRef="#ctx0" brushRef="#br0" timeOffset="5212.94">5714-91 790 0,'11'-11'228'16,"14"6"70"-16,5-1-186 16,6 1-24-16,9 5 20 15,-4 0-6-15,8 8 8 16,-10 3-25-16,-2 7-6 16,-16 2-19-16,-8 2 0 15,-15 4-21-15,-14 13-5 16,-8-6-8-16,-15 4-9 15,-3-6-11-15,-10-5-4 16,3-18 0-16,-4-10-35 16,12-9-12-16,10-12-27 15,9-4-24-15,13-1-57 0,11 2 19 16,8-8-270-16,3 13 58 16</inkml:trace>
          <inkml:trace contextRef="#ctx0" brushRef="#br0" timeOffset="5720.06">6452-108 587 0,'0'-5'219'0,"-2"-7"36"15,-1 6-148-15,-3-10-21 0,-3 1-17 16,-4-4 7-16,-1-1-12 15,-6-1 19-15,-2 10-4 16,-6 4 5-16,1 11-17 0,-11 15-3 16,6 13-25-1,-2 14-9-15,8 2-13 16,10 11-2-16,7-10-6 16,13-2-6-16,9-10-1 0,9-11 0 15,6-13-3-15,6-5-4 16,-5-13 3-16,7-5 1 15,-4 1 2-15,1 0-1 16,-4 8 4-16,0 4-6 16,-6 5-9-16,-5 10-39 15,-5-3-27-15,1 2-41 16,-2 1 410-16,5 0-671 16,3-6 357-16</inkml:trace>
          <inkml:trace contextRef="#ctx0" brushRef="#br0" timeOffset="6017.92">6870-81 819 0,'-5'-13'237'16,"-4"-1"79"-16,-4 7-197 15,-2-1-6-15,-4 2 1 16,-4 7 16-16,2 7-25 0,0 4-18 15,3 5-40-15,7 11-11 16,6 0-20-16,6-1-6 16,9 2-13-16,8 4 3 15,3-7-3-15,7-2 2 16,1-4-4-16,2-4-23 16,-5-10-21-16,6-11-46 15,-3-4-26-15,2-20-39 16,-5-6 23-16,3-13-243 15,-6-7 91-15</inkml:trace>
          <inkml:trace contextRef="#ctx0" brushRef="#br0" timeOffset="6344.72">7182-597 503 0,'1'-22'318'0,"-1"9"-33"15,0 16-61-15,-3 16-121 0,-2 12-17 16,-1 24 11-16,-1 4-14 15,-4 24 9-15,4-4-21 16,-1 7 1-16,2-15-18 16,1-6-7-16,8-19-23 15,0-12-5-15,6-21-21 16,7-17 3-16,0-9 0 0,8-16 0 16,4-6 3-16,6-4 8 15,-5 5-2-15,10 4-1 16,-2 16 3-16,7 14-4 15,-5 11-2-15,10 15-2 16,-12 10 0-16,2 8-2 16,-16-7 0-16,-4 7-12 15,-9-10-22-15,0 1-77 16,-10-7-32-16,0 9-292 16,-5-14 22-16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8:21.90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00A677C-30B7-4310-902E-5BE35F163AAE}" emma:medium="tactile" emma:mode="ink">
          <msink:context xmlns:msink="http://schemas.microsoft.com/ink/2010/main" type="inkDrawing" rotatedBoundingBox="82,979 10426,60 10621,2256 277,3175" shapeName="Other"/>
        </emma:interpretation>
      </emma:emma>
    </inkml:annotationXML>
    <inkml:trace contextRef="#ctx0" brushRef="#br0">60 2496 657 0,'-29'2'303'0,"11"-1"-33"16,10 6-100-16,3-2-189 15,14-2 5-15,2 0 6 16,15-3 11-16,-2-1-10 0,10-4 10 16,2-3-5-16,16-2 19 15,-5 0-4-15,11-1 17 16,2 1-5-16,18 2 14 16,-2 0-13-16,15 1 11 15,0 3-15-15,18-3 6 16,-12 2-17-16,20-3 6 15,-5-3-16-15,19-4 8 16,-8-1-12-16,23-5 10 16,-13 0-10-16,28-4 9 15,-10 3-10-15,21 1 9 16,-7 6-9-16,25-1 8 16,-17 8-11-16,27 0 13 15,-17 1-9-15,25-1 5 16,-23 2-5-16,29-6 7 15,-19-2-11-15,23-1 9 16,-23 2-7-16,37-2 8 16,-28 6-7-16,28 4 11 15,-24-2-11-15,22 6 9 0,-25 4-8 16,27 0 8-16,-25 4-11 16,30 1 12-16,-23-2-11 15,26-1 10-15,-27 0-10 16,27-7 9-16,-28-1-10 15,25 5 12-15,-28-1-11 16,22 4 9-16,-37 5-6 16,22 5 8-16,-36-2-11 0,13 3 8 15,-36-2-6-15,14 6 8 16,-38-9-9-16,4-1 10 16,-26-7-9-16,-1-3 8 15,-32-6-10-15,-2-2 11 16,-22 1-10-16,-4 1 20 15,-14 4-3-15,1 2 23 16,-11-2-10-16,0 2 7 16,-10-1-17-16,0-6 3 15,-9-1-23-15,-2-3 8 16,-5-2-4-16,-4-3 12 16,-4-1-7-16,0-1 15 15,2-1-9-15,-2-2 10 16,1 1-14-16,4-1 7 0,1 2-16 15,5-5 12-15,1-2-11 16,1-15 11-16,3-1-10 16,0-20 11-16,0-1-9 15,5-10 7-15,0 7-10 16,5-12 7-16,0 14-8 16,3-5 8-16,0 9-11 0,-2-13 13 15,-6 5-11-15,0-20 6 16,-8 0-8-16,0-19 10 15,-10 4-10-15,7-19 11 16,-1 13-7-16,1-12 5 16,-7 15-6-16,2 1 8 15,-1 24-16-15,-4 8-34 16,0 27-49-16,-1 4-295 16,-11 8 41-16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9:52.7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F6E4AA3-F847-4585-BD41-A4D3B99259C0}" emma:medium="tactile" emma:mode="ink">
          <msink:context xmlns:msink="http://schemas.microsoft.com/ink/2010/main" type="writingRegion" rotatedBoundingBox="1137,772 9534,718 9541,1910 1145,1964"/>
        </emma:interpretation>
      </emma:emma>
    </inkml:annotationXML>
    <inkml:traceGroup>
      <inkml:annotationXML>
        <emma:emma xmlns:emma="http://www.w3.org/2003/04/emma" version="1.0">
          <emma:interpretation id="{CA4B7E0F-E093-4D0B-8763-8D3E916E5B1A}" emma:medium="tactile" emma:mode="ink">
            <msink:context xmlns:msink="http://schemas.microsoft.com/ink/2010/main" type="paragraph" rotatedBoundingBox="1137,772 9534,718 9541,1910 1145,1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6A9DD9-2631-44AF-BC06-689AD083933F}" emma:medium="tactile" emma:mode="ink">
              <msink:context xmlns:msink="http://schemas.microsoft.com/ink/2010/main" type="line" rotatedBoundingBox="1137,772 9534,718 9541,1910 1145,1964"/>
            </emma:interpretation>
          </emma:emma>
        </inkml:annotationXML>
        <inkml:traceGroup>
          <inkml:annotationXML>
            <emma:emma xmlns:emma="http://www.w3.org/2003/04/emma" version="1.0">
              <emma:interpretation id="{668E9B90-73C8-4110-A039-5374D2602DE4}" emma:medium="tactile" emma:mode="ink">
                <msink:context xmlns:msink="http://schemas.microsoft.com/ink/2010/main" type="inkWord" rotatedBoundingBox="1137,772 4402,751 4408,1687 1143,17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1288 224 67 0,'7'7'120'0,"2"-1"-14"16,-2-1-11-16,-1-2 16 15,-1 1-43-15,0-4 4 16,3 1-20-16,5 1 30 15,-3 1-12-15,4-1 28 16,-2-1-11-16,1 3 21 16,-7-6-31-16,-1 2 17 15,0-3-26-15,-3-2 15 16,-4-2-25-16,-3 1 4 16,-3-2-26-16,-5-2 5 15,0 4-16-15,-5 2 10 16,4 4-8-16,-1 10 9 15,5 6-9-15,4 10 1 16,3 2-17-16,7 6 4 16,1 0-11-16,2 3 4 0,-2-6-10 15,-2 8 15-15,-6-5-3 16,-2 5 13-16,-8-5-3 16,-8-3 12-16,0-12-13 15,-7-6 1-15,-1-11-14 16,-2-9 0-16,3-7-16 15,-2-9-18-15,9 0-21 16,4 1-28-16,9 1-24 0,11 9-21 16,4 3 2-16,8-3-236 15,-1 3 81-15</inkml:trace>
          <inkml:trace contextRef="#ctx0" brushRef="#br0" timeOffset="535.94">1700 312 510 0,'13'-5'207'0,"-2"-3"28"0,1-5-100 15,-4-2-50-15,-2-1 19 16,-1 2-30-16,-5-1 16 15,-1 4-17-15,-11 3 20 16,1 6-24-16,-2 5 5 16,3 10-27-16,-4 8-7 15,12 7-26-15,2 11 2 16,8 0-16-16,2 9 8 16,4-4-7-16,-4 2 10 15,0-6-1-15,-10-3 20 16,-3-7-7-16,-10 0 16 15,-2-7-8-15,-9-5 4 16,-4-10-22-16,-6-10 2 16,2-7-17-16,-2-8 0 15,11-2-22-15,5 0-23 16,8 4-24-16,7 2-43 0,3 6-23 16,2 4-259-16,1 2 63 15</inkml:trace>
          <inkml:trace contextRef="#ctx0" brushRef="#br0" timeOffset="800.19">1997 271 843 0,'8'4'231'16,"-3"10"60"-16,-2 14-219 15,-1 9-57-15,-4 10 3 16,0 2-8-16,-2-1-20 16,-3-13-3-16,6-14-283 15,4-20 75-15</inkml:trace>
          <inkml:trace contextRef="#ctx0" brushRef="#br0" timeOffset="932.38">2023-163 916 0,'-7'6'206'16,"-4"10"79"-16,0 10-271 16,-1 10-22-16,4 3 290 0,13 11-567 15,5-6 281-15</inkml:trace>
          <inkml:trace contextRef="#ctx0" brushRef="#br0" timeOffset="-1171.27">0 7 728 0,'26'-10'220'0,"10"9"65"15,0 10-208-15,11 6 22 16,0 8-29-16,1 9 21 16,-10 1-25-16,-6 6 3 15,-16 1-27-15,-16 4 3 16,-13-7-28-16,-13 4 4 16,-8-10-17-16,-10-6-3 15,4-7-27-15,-10-14-36 16,11-9-28-16,0-8 112 15,13-8-385-15,18-5 162 16</inkml:trace>
          <inkml:trace contextRef="#ctx0" brushRef="#br0" timeOffset="-1436.2">65 74 445 0,'-1'-7'281'0,"1"7"-33"15,1 5-82-15,2 16-78 16,4 10-47-16,-1 16 14 16,1 10-22-16,-2 11 4 15,-5-3-20-15,-2 8 6 16,-3-9-19-16,-1 1 5 16,-1-14-19-16,-2-9-10 15,-1-21-25-15,-3-10-244 16,0-16 64-16</inkml:trace>
          <inkml:trace contextRef="#ctx0" brushRef="#br0" timeOffset="-699.39">500 354 602 0,'0'-18'221'0,"5"0"46"16,8 9-162-16,5-3-4 15,1 6-24-15,15 6 19 16,-2 3-25-16,9 7 13 16,-2 6-22-16,0 2-3 15,-13 3-31-15,-3 7 2 16,-15 7-22-16,-15 6 7 15,-11 9-9-15,-9-3 9 16,-11-8-9-16,-17-15 1 16,8-12-8-16,-10-22 1 15,9-9-14-15,1-9-5 0,11-4-12 16,0-3-14-16,14 11-20 16,5 0-11-16,14 3-11 15,13 5-255-15,8 3 83 16</inkml:trace>
          <inkml:trace contextRef="#ctx0" brushRef="#br0" timeOffset="1788.14">2344-181 462 0,'0'-13'230'0,"2"5"13"0,1 6-122 16,0 2-7-16,5 16-43 16,2 17 2-16,0 7-25 15,-1 20 14-15,0 9-18 16,-3 10 4-16,-8-9-19 16,1 3-1-16,-1-8-18 15,-6-4 2-15,0-17-11 0,1-2 9 16,-4-9-8-16,-5-17 9 15,5-10-11-15,-2-9 7 16,3-11-10-16,5-12 12 16,5 0-12-16,8-5 10 15,7 3-6-15,9 10 5 16,8 7-9-16,11 5 12 16,-4 7-10-16,12 2 19 15,-8 1 0-15,0 5 20 16,-10 8-7-16,-4-1 16 15,-18 3-9-15,-6 9 10 16,-13-4-20-16,-11 4 4 16,-6 3-15-16,-10-2-3 15,1-10-32-15,-7 1-28 16,4-14-27-16,-2-7-34 16,14-8-24-16,3-5-248 15,7-6 77-15</inkml:trace>
          <inkml:trace contextRef="#ctx0" brushRef="#br0" timeOffset="2091.98">2819-145 646 0,'10'-17'231'0,"-4"6"45"16,-1 13-177-16,-5 11-5 15,0 6-34-15,-1 15 5 16,-4 10-29-16,-5 13 2 16,2 3-20-16,0 13 1 15,-2-8-18-15,2 6 9 16,0-9-11-16,0-2 9 16,0-9-11-16,3 6-7 15,2-13-16-15,1 0-7 16,4-10-17-16,-1-10-5 15,2-16-4-15,2-1-177 16,-1-9-49-16,-1-4-47 16</inkml:trace>
          <inkml:trace contextRef="#ctx0" brushRef="#br0" timeOffset="2383.45">2921 559 510 0,'22'-13'320'0,"-5"-7"-40"0,1-6-46 16,-5-5-174-16,-1-4-1 16,-8-3-22-16,-7 3 11 15,-5 9-10-15,-3 6 24 16,-7 10-14-16,0 15 2 16,-1 5-21-16,4 14-4 15,8 4-25-15,9 16 7 16,9 4-4-16,14 8 6 15,4-8-10-15,7 3 10 16,-1-13-10-16,3-10 5 16,-6-10-23-16,2-4-37 15,-3-5-34-15,13-8-276 16,0-2 44-16</inkml:trace>
        </inkml:traceGroup>
        <inkml:traceGroup>
          <inkml:annotationXML>
            <emma:emma xmlns:emma="http://www.w3.org/2003/04/emma" version="1.0">
              <emma:interpretation id="{EE55C78C-61A0-4E45-ACD0-0073D2FA7FFD}" emma:medium="tactile" emma:mode="ink">
                <msink:context xmlns:msink="http://schemas.microsoft.com/ink/2010/main" type="inkWord" rotatedBoundingBox="5590,803 9534,778 9541,1910 5597,19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619.56">4527 177 706 0,'23'-16'211'15,"4"6"66"-15,11 14-203 0,7 12 12 16,-1 8-21-16,8 12 3 16,-8 1-20-16,-7 9 9 15,-14-6-16-15,-10 6 4 16,-15-6-15-16,-16 9 0 16,-9-10-18-16,-14 3 5 15,-1-10-12-15,-12-7 7 16,9-19-15-16,-7-12-5 15,8-9-27-15,4-8-20 16,9-3-22-16,11-1-8 16,19 6-5-16,14 1-235 15,8 7 86-15</inkml:trace>
          <inkml:trace contextRef="#ctx0" brushRef="#br0" timeOffset="3333.6">4600 232 735 0,'2'9'217'0,"-1"10"67"16,8 5-206-16,-6 22-1 16,0 6-22-16,-3 27 0 15,2 1-27-15,-9 9-1 16,2-6-22-16,0 1 5 16,1-26-12-16,-5-9-15 15,6-12-20-15,-7-11-13 16,-4-19-24-16,1-7-180 15,-2-10-40-15,-6-18-46 16</inkml:trace>
          <inkml:trace contextRef="#ctx0" brushRef="#br0" timeOffset="3838">4890 524 655 0,'23'9'258'0,"-5"-18"33"0,-7 1-170 16,2-11-23-16,-5-9-39 16,4-11 7-16,-1 10-30 15,5-11 11-15,2 12-19 16,5 4 10-16,-4 6-15 16,4 5 8-16,-3 13-23 0,-1 0 7 15,2 10-15-15,0 6-12 16,-1 0-37-16,1 4-295 15,5 4-14-15,11-8-124 16</inkml:trace>
          <inkml:trace contextRef="#ctx0" brushRef="#br0" timeOffset="4489.15">5564 275 733 0,'6'-12'211'0,"10"1"71"16,4 3-207-16,11 6 15 15,3 5-16-15,6 6 17 16,-2 4-19-16,0 4 7 15,-12 3-26-15,-8 4 16 0,-10 1-25 16,-13 4 1-16,-11 2-15 16,-15-1 4-16,-3-2-28 15,-14-7 9-15,-1-8-12 16,-4-13 6-16,9-3-12 16,0-12 0-16,8-6-16 15,7-5-11-15,10 2-16 16,7-9-14-16,9 6-10 0,13-1-17 15,4 2-1-15,11-6-1 16,2 3 7-16,6-4-83 16,-3 1-135-16,9-2 23 15</inkml:trace>
          <inkml:trace contextRef="#ctx0" brushRef="#br0" timeOffset="4891.19">5935-68 566 0,'10'10'280'0,"-4"11"5"16,-1 4-123-16,2 23-63 15,-6 9-39-15,1 13 1 16,-2-4-32-16,-2 10 0 0,-3-20-20 16,5-8 4-16,2-22-12 15,-2-8 4-15,2-16-11 16,2-12 10-16,5-6-10 15,-3-7 10-15,7-5-7 16,10-2 9-16,-2 4-7 16,10 1 11-16,3 11-14 15,10 4 15-15,-6 8-2 16,8 7 25-16,-4 0 3 16,0 2 32-16,-11 2-3 0,-5 1 16 15,-8-2-25-15,-13 8 8 16,-13-1-33-16,-14 9-4 15,-3 1-19-15,-13 4-2 16,1-2-30-16,-4-7-22 16,9-9-28-16,1-4-39 15,7-12-25-15,6-11 299 16,8-1-536-16,9-10 278 16</inkml:trace>
          <inkml:trace contextRef="#ctx0" brushRef="#br0" timeOffset="5103.49">6535-167 779 0,'28'-4'229'16,"-10"21"80"-16,-7 21-221 16,-9 17 2-16,-11 10-27 15,-2 19-1-15,-2-6-38 16,-3 0-1-16,3-13-16 15,5-7-22-15,3-14-37 0,-3-8-281 16,1-2 58-16</inkml:trace>
          <inkml:trace contextRef="#ctx0" brushRef="#br0" timeOffset="5615.61">6860 323 669 0,'8'4'230'0,"6"5"49"16,2-4-178-16,1-3-5 15,-1-4-27-15,5-8 11 16,-3-6-32-16,-2-8 0 16,-3 0-26-16,-6-4 0 15,-12 4-15-15,-8 6 15 16,-4 13-11-16,-7 11 7 16,3 12-6-16,-2 16 5 15,6 4-16-15,0 15 11 16,9 1-10-16,10 7 3 15,4-7-5-15,11 3-9 16,-1-17-22-16,6-11-28 16,-2-17-26-16,4-14-269 0,-3-14 61 15</inkml:trace>
          <inkml:trace contextRef="#ctx0" brushRef="#br0" timeOffset="6151.58">7231 327 778 0,'0'3'215'15,"-2"2"64"-15,2 4-193 16,0 1-46-16,4 5 14 16,-1 3-17-16,-2-1 1 15,4-4-20-15,-5 5 12 16,2-10-12-16,1-1 9 15,-1-7-5-15,-2-2 11 16,3-6-11-16,-3-6 4 16,5-3-10-16,1-5 0 15,4-3-14-15,3-1 12 16,-2 7-13-16,1-4 18 16,-1 5-2-16,2 2 24 15,5 10-6-15,0-3 26 0,-5 9-13 16,-2 5 13-16,-3 3-23 15,-8 2 2-15,4 3-22 16,-1 3-2-16,2-4-14 16,0-3 6-16,4-2-11 15,3-9 5-15,1-3-5 16,6-8 4-16,2 2-5 16,5-5 10-16,-2 8-4 0,4 0 6 15,-5 8-8-15,-1 6 4 16,-5 4-12-16,0 6 6 15,-5 4-8-15,-4 7 11 16,-2-3-6-16,3 7-9 16,-5-1-25-16,3-1-36 15,3-7-30-15,3-4-43 16,3-6-4-16,3-9-244 16,1-8 77-16</inkml:trace>
          <inkml:trace contextRef="#ctx0" brushRef="#br0" timeOffset="6400.85">7984 226 799 0,'1'-11'226'16,"4"4"90"-16,5 4-221 16,0 1 19-16,-6 4-16 15,13 6 14-15,-6 2-33 16,5 6 0-16,-4 3-32 15,4 9-4-15,-11 1-26 16,-7 7-1-16,-6 0-29 0,-5 9-38 16,-8-8-37-16,-3-3-39 15,1-13 43-15,-3-14-310 16,6-22 118-16</inkml:trace>
          <inkml:trace contextRef="#ctx0" brushRef="#br0" timeOffset="6549.71">7979 142 654 0,'19'-30'385'0,"12"9"-36"16,-3 13-105-16,7 5-143 16,-1 3-44-16,10-2 1 15,-7 2-28-15,1-1-2 16,-7-4-28-16,6-2-36 16,-8-1-47-16,2-1-296 15,-7-3 41-15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4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F1ED09F-A2C1-4ED0-8883-262B61A3CD1A}" emma:medium="tactile" emma:mode="ink">
          <msink:context xmlns:msink="http://schemas.microsoft.com/ink/2010/main" type="inkDrawing" rotatedBoundingBox="2996,7449 3244,5816 3276,5820 3027,7454" semanticType="verticalRange" shapeName="Line">
            <msink:sourceLink direction="with" ref="{7C796B78-27F8-4165-BFAE-C6807259ED83}"/>
          </msink:context>
        </emma:interpretation>
      </emma:emma>
    </inkml:annotationXML>
    <inkml:trace contextRef="#ctx0" brushRef="#br0">-4453-191 581 0,'3'7'296'15,"-2"9"-10"-15,1 21-80 16,-2 13-113-16,-8 33 25 16,-3 11-19-16,-9 33 26 15,1 11-25-15,-11 25 5 16,3-13-41-16,-4 9-7 15,4-22-39-15,1 0 0 16,11-32-22-16,2-8-9 16,8-27-36-16,2-21-57 15,4-33-47-15,1-14-277 16,8-27 31-16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4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9927C92-951A-4783-9FDF-EE4274E2A779}" emma:medium="tactile" emma:mode="ink">
          <msink:context xmlns:msink="http://schemas.microsoft.com/ink/2010/main" type="inkDrawing" rotatedBoundingBox="4422,3115 15902,9983 12532,15617 1051,8749" shapeName="Other"/>
        </emma:interpretation>
      </emma:emma>
    </inkml:annotationXML>
    <inkml:trace contextRef="#ctx0" brushRef="#br0">5 0 443 0,'2'3'161'0,"-1"0"49"15,1-1-125-15,0 1 8 16,2 3-24-16,-2 2 2 15,3 2-35-15,-2 5 9 16,0-1-21-16,1 3 9 16,1 0-20-16,-1 6 13 15,3-2-15-15,-4 2 11 16,0 1-13-16,-1 7 8 16,-2-5-14-16,2 5 12 15,1-5-14-15,-1 8 8 16,-1-3-9-16,2 9 12 15,-3-2-13-15,2 2 13 0,0-6-10 16,-1 5 8-16,-1-8-14 16,2 3 13-16,-1-2-12 15,1 4 9-15,0-8-9 16,1 1 14-16,-1-6-13 16,-1 3 10-16,1-2-8 15,-1 5 12-15,-1-1-14 0,0 9 9 16,-4-3-10-16,2 7 9 15,-3 1-9-15,2 2 10 16,1-7-9-16,4 3 11 16,-1-12-8-16,3 6 6 15,-3-5-11-15,3 8 13 16,-3-4-14-16,2 14 9 16,-4-13-7-16,1 5 10 15,-2-8-12-15,-1 0 9 16,0-7-7-16,3 4 12 15,-2-1-5-15,0 7 9 16,2-1-7-16,0 10 7 16,0 1-11-16,4 2 3 15,-4-12-7-15,1 11 8 16,1-9-9-16,0 3 8 16,-1-4-8-16,2 12 9 0,-1-11-12 15,1 5 12-15,1-9-10 16,-3 4 9-16,2-2-9 15,-1 1 10-15,0 1-10 16,1 13 8-16,-1 1-8 16,1 5 12-16,2 2-5 15,0 3 6-15,-2-11-7 16,2 4 8-16,-2-4-11 0,0 1 8 16,0-4-10-16,1 5 10 15,-3-8-9-15,2 0 8 16,-1 0-12-16,-2 12 11 15,2-3-10-15,1 9 10 16,2-4-10-16,0 6 10 16,1-14-11-16,1 8 11 15,-1-7-9-15,2 7 9 16,0-7-10-16,-1 5 10 16,3-9-12-16,-6 7 11 15,1-1-8-15,0 2 10 16,-2-4-9-16,-1 7 8 15,1-9-10-15,1 6 10 16,-1-2-10-16,3 5 11 16,1-9-11-16,-1 7 10 0,-2-4-11 15,0 4 10-15,-5-7-8 16,2 9 11-16,-1-5-9 16,4 10 8-16,-1-10-9 15,0 9 8-15,0-6-11 16,1 12 10-16,-1-12-9 15,-3 8 18-15,1-8-6 16,1 2 9-16,1-10-8 0,2 7 9 16,2-7-20-16,-1 6 9 15,2-2-10-15,0 1 8 16,-1-4-9-16,-2 9 10 16,1-5-11-16,-1 9 9 15,-3-5-7-15,1 5 10 16,-1-9-8-16,1 2 7 15,-3-14-9-15,5 6 10 16,-2-12-9-16,2 10 8 16,-2-9-6-16,2 7 7 15,-3-4-11-15,-2 7 10 16,1-6-11-16,1 13 11 16,-1-3-11-16,1 4 13 15,1-7-10-15,-3 2 12 0,2-11-13 16,1 4 13-16,2-5-13 15,0 4 9-15,0-4-11 16,0 3 14-16,-1-3-15 16,-2 1 12-16,0-5-8 15,1 2 8-15,-3-3-13 16,3 0 15-16,-1-2-12 16,-1 5 9-16,-1-5-8 0,4 7 12 15,-3-5-13-15,1 5 9 16,0-9-8-16,-1 2 9 15,-1-6-10-15,0 3 10 16,2-5-8-16,-2 10 9 16,1-5-8-16,1 6 7 15,-2-1-10-15,0 8 11 16,0-5-12-16,0 7 10 16,2-1-10-16,-1 4 13 15,4-5-15-15,-2 8 11 16,-1-8-9-16,0 3 12 15,-2-8-11-15,-2 0 10 16,0-8-10-16,-1 3 12 16,2-6-12-16,-1 0 10 15,2-4-9-15,-2 1 11 0,4-6-13 16,0 3 11-16,1-3-11 16,-2 2 10-16,4-3-12 15,-3 4 12-15,-1-6-10 16,3 0 15-16,-1-1-4 15,-1 0 21-15,-1-4-5 16,4 1 19-16,0-2-14 16,0-1 11-16,5 3-18 0,-2 1 6 15,1 0-17-15,4 2 9 16,2-4-11-16,1-2 13 16,5-3-10-16,2-1 14 15,-5-5-7-15,6 0 8 16,2-3-13-16,3-3 8 15,2 0-16-15,8-1 10 16,-2-1-16-16,7 0 13 16,-7 2-11-16,12-2 11 15,-2 0-11-15,13 2 11 16,2-2-10-16,9-2 9 16,-6 1-10-16,13-3 8 15,-8 3-8-15,4-1 6 16,-2 4-7-16,12-1 7 0,-9-1-10 15,9 2 9-15,-6 3-10 16,11-5 12-16,-13 2-12 16,12-2 13-16,-14 1-14 15,14-4 12-15,-12 8-12 16,17 0 14-16,-14 3-14 16,15 3 11-16,-11-1-7 0,13-3 10 15,-17-2-12-15,18-2 7 16,-12-3-4-16,10-7 9 15,-10 7-17-15,9-1 14 16,-13 2-6-16,10 1 3 16,-13 6-8-16,16 0 12 15,-12 0-10-15,9 2 7 16,-11 2-3-16,11-1 8 16,-17 0-10-16,11 4 9 15,-14-5-9-15,13 1 9 16,-11-3-13-16,8-3 9 15,-8 2-7-15,8 1 9 16,-11 0-11-16,10 2 13 16,-11 3-10-16,6 0 8 15,-8 0-9-15,7 0 8 0,-9 0-11 16,8-4 11-16,-10 0-7 16,10-1 8-16,-13-2-8 15,12 1 7-15,-9 3-8 16,13-1 9-16,-8 4-7 15,17 4 10-15,-12-3-16 16,6 2 6-16,-9-1-15 16,8 0 11-16,-15-4-15 0,8 0 19 15,-9-1-6-15,9 2 12 16,-7-6-10-16,10 4 13 16,-7 3-10-16,9 0 8 15,-6 1-10-15,9 6 10 16,-9-2-10-16,8 0 11 15,-5-1-8-15,11-2 8 16,-9-5-11-16,12-4 13 16,-9 1-14-16,11-2 10 15,-14 3-5-15,9-2 6 16,-12 7-10-16,10 2 10 16,-10 3-9-16,10 1 8 15,-9 1-6-15,7 1 6 16,-7-2-7-16,10-2 12 15,-10-4-13-15,13-7 9 0,-5 1-8 16,13-6 9-16,-12 3-11 16,11 2 8-16,-14 2-9 15,9 5 10-15,-15 4-7 16,3 2 6-16,-8 2-6 16,8 5 12-16,-11-3-11 15,10-2 8-15,-12-5-8 0,9-1 6 16,-6-7-10-16,7-2 12 15,-8 1-12-15,14 0 12 16,-9-1-8-16,6 2 9 16,-7 2-10-16,8 0 9 15,-12 1-15-15,8 4 11 16,-11-4-14-16,6 4 12 16,-13-2-9-16,8-2 10 15,-9 0-9-15,9-1 15 16,-8-3-13-16,7-2 10 15,-7-1-9-15,4 1 9 16,-11-1-10-16,4 1 3 16,-5 3-13-16,2 0-5 15,-9 2-19-15,7 1-20 16,-11 2-20-16,0 0-23 0,-2 2-5 16,3-1-246-16,-4-1 71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24.76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7B1A0FF-AFE6-4623-977C-913052A09D9D}" emma:medium="tactile" emma:mode="ink">
          <msink:context xmlns:msink="http://schemas.microsoft.com/ink/2010/main" type="writingRegion" rotatedBoundingBox="23594,7097 27069,5754 28328,9011 24852,10353"/>
        </emma:interpretation>
      </emma:emma>
    </inkml:annotationXML>
    <inkml:traceGroup>
      <inkml:annotationXML>
        <emma:emma xmlns:emma="http://www.w3.org/2003/04/emma" version="1.0">
          <emma:interpretation id="{8A908B70-0AC3-4034-8878-3D0F0ECE2433}" emma:medium="tactile" emma:mode="ink">
            <msink:context xmlns:msink="http://schemas.microsoft.com/ink/2010/main" type="paragraph" rotatedBoundingBox="24214,8706 25491,5982 26594,6499 25318,9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3E5563-8558-4159-8848-417E2CE9AAC8}" emma:medium="tactile" emma:mode="ink">
              <msink:context xmlns:msink="http://schemas.microsoft.com/ink/2010/main" type="line" rotatedBoundingBox="24214,8706 25491,5982 26594,6499 25318,9224"/>
            </emma:interpretation>
          </emma:emma>
        </inkml:annotationXML>
        <inkml:traceGroup>
          <inkml:annotationXML>
            <emma:emma xmlns:emma="http://www.w3.org/2003/04/emma" version="1.0">
              <emma:interpretation id="{45F75211-B097-487F-B59C-393AC03F9B96}" emma:medium="tactile" emma:mode="ink">
                <msink:context xmlns:msink="http://schemas.microsoft.com/ink/2010/main" type="inkWord" rotatedBoundingBox="24214,8706 25491,5982 26594,6499 25318,9224"/>
              </emma:interpretation>
            </emma:emma>
          </inkml:annotationXML>
          <inkml:trace contextRef="#ctx0" brushRef="#br0">-2100 17 830 0,'0'6'304'16,"13"-4"24"-16,3 4-176 0,8 9-63 15,5-4 0-15,5-8 1 16,0 1-1-16,7-3-29 15,-4-7-31-15,9-10-33 16,-7-1-35-16,3-2-87 16,-8-4 303-16,0-1-592 15,-16 8 231-15</inkml:trace>
          <inkml:trace contextRef="#ctx0" brushRef="#br0" timeOffset="736.96">-1507-199 573 0,'3'-3'172'0,"-3"3"50"15,-1 0-141-15,6-4-28 16,-7 3 3-16,2 4 0 16,2-6-9-16,-2 1-6 15,-4-1 5-15,8-4-4 16,-9-2 4-16,3 1-6 16,1-4 1-16,-1 6-7 15,4 1-3-15,4 0-9 16,-3 3 5-16,7 1-6 0,-3-4 7 15,2 2 0-15,1 1 8 16,11 0-6 0,-3 2 3-16,6 5-17 0,-3 2 2 15,5 4-13 1,-6-1 2-16,-4 8-11 0,-6 0 13 16,-2-1-11-16,-7 0 7 15,-5 2-6-15,-5-6 8 0,-3 0-10 16,-3-3 8-1,0 4-7-15,4-1 6 0,4 10-7 16,7-2 7-16,7 12-9 16,6-1 12-16,11 5-10 15,1-8 8-15,5 2-12 16,-4-8 18-16,-1 1-2 16,-12-4 15-16,-10 2-5 15,-10-2 17-15,-12 3-16 16,-10-4-2-16,-10-4-14 15,-7-6 2-15,-4-2-30 16,8-10-6-16,0-1-57 16,13-2-17-16,9 3-299 15,12 3 60-15</inkml:trace>
          <inkml:trace contextRef="#ctx0" brushRef="#br0" timeOffset="1362.25">-1114-19 899 0,'6'-21'210'0,"7"6"102"16,2 9-243-16,4 11-26 15,1 8 4-15,4 17-6 16,-4 6-19-16,-3 13-19 0,-5-4 7 16,-3-1 2-16,-12-13 13 15,-5-2-7-15,-5-11 13 16,-5-4-16-16,-4-7 0 16,-4-4-13-16,0-9 6 15,0-12-9-15,3-3 8 16,5-13-8-16,10 0 8 0,2-13-10 15,7 0 6 1,6-10-4-16,-1 11 5 0,6-1-5 16,1 18 9-16,4 3-6 15,4 15 13-15,15 8 6 16,0 3 17-16,6 1 6 16,-5 7 11-16,9 0-5 15,-12 0-4-15,3 1-19 16,-4-1-5-16,1-3-14 15,-10-5-1-15,-5-9-54 16,-2-4-22-16,-3-11-76 16,-6-7 97-16,5-4-380 15,-3 2 133-15</inkml:trace>
          <inkml:trace contextRef="#ctx0" brushRef="#br0" timeOffset="-1769.72">-379-2493 239 0,'-2'10'220'16,"2"1"-19"-16,2 15 26 16,-1 2-111-16,2 13 4 0,1 7-23 15,-1 28-15-15,-2 6-32 16,4 21-3-16,-1 9-10 16,-1 20 6-16,-3-7-12 15,-5 17-4-15,0-18-8 16,-1-6-4-16,-2-26-10 15,1-12-2-15,4-35-2 16,-9-16-33-16,1-12-11 16,-2-16-273-16,-3-7 53 0</inkml:trace>
          <inkml:trace contextRef="#ctx0" brushRef="#br0" timeOffset="-881.94">-1023-1691 483 0,'-2'1'324'0,"2"12"-56"16,-2 7-37-16,2 17-184 15,-1 10-7-15,1 28-1 16,0 4 1-16,3 28-13 15,2-6 0-15,-2 9-14 16,2-18-1-16,-5-2-11 16,0-25-3-16,-2-10 59 15,-3-18-364-15,-11-14 135 16</inkml:trace>
        </inkml:traceGroup>
      </inkml:traceGroup>
    </inkml:traceGroup>
    <inkml:traceGroup>
      <inkml:annotationXML>
        <emma:emma xmlns:emma="http://www.w3.org/2003/04/emma" version="1.0">
          <emma:interpretation id="{31EB8657-85C4-4263-A84D-A7A2C01297F4}" emma:medium="tactile" emma:mode="ink">
            <msink:context xmlns:msink="http://schemas.microsoft.com/ink/2010/main" type="paragraph" rotatedBoundingBox="24714,9008 27857,7794 28328,9011 25184,10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F71E4E-4071-4BE4-99AB-8610DBED91C9}" emma:medium="tactile" emma:mode="ink">
              <msink:context xmlns:msink="http://schemas.microsoft.com/ink/2010/main" type="line" rotatedBoundingBox="24714,9008 27857,7794 28327,9011 25184,10225"/>
            </emma:interpretation>
          </emma:emma>
        </inkml:annotationXML>
        <inkml:traceGroup>
          <inkml:annotationXML>
            <emma:emma xmlns:emma="http://www.w3.org/2003/04/emma" version="1.0">
              <emma:interpretation id="{E56FC712-B77B-4D65-B447-5376DCFBBC3F}" emma:medium="tactile" emma:mode="ink">
                <msink:context xmlns:msink="http://schemas.microsoft.com/ink/2010/main" type="inkWord" rotatedBoundingBox="24835,9320 25086,9224 25292,9758 25042,98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933.82">-1234 550 531 0,'1'-8'215'0,"1"5"16"15,-2 6-114-15,0 5-65 16,2 8 8-16,-2 7-28 15,0 10 11-15,1 1-9 16,1 9 13-16,-2 4-14 16,-2 15 13-16,1-4-18 15,-1 6 4-15,-3-4-20 0,-1-5 7 16,1-16-20-16,0-5 10 16,0-15-12-16,2-2-11 15,0-8-25-15,-2-4-95 16,0-3-177-16,2-4 12 15</inkml:trace>
        </inkml:traceGroup>
        <inkml:traceGroup>
          <inkml:annotationXML>
            <emma:emma xmlns:emma="http://www.w3.org/2003/04/emma" version="1.0">
              <emma:interpretation id="{045E22A5-266C-4CF8-A483-064192A2D804}" emma:medium="tactile" emma:mode="ink">
                <msink:context xmlns:msink="http://schemas.microsoft.com/ink/2010/main" type="inkWord" rotatedBoundingBox="26145,8456 27857,7794 28328,9011 26615,967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7470.67">324 51 479 0,'-17'-15'265'0,"-14"0"6"0,-7 1-100 16,-7 9-15-16,3 0-33 15,-4 16 1-15,8 12-16 16,5 11-10-16,12 2-18 15,8 13-24-15,10-7-17 16,16 8-22-16,8-6-3 16,6-2-17-16,8-11 8 0,5-7-14 15,-3-14-10-15,7-10-72 16,-2-8-18-16,7-10-22 16,-10-5-263-16,3-4 78 15</inkml:trace>
          <inkml:trace contextRef="#ctx0" brushRef="#br0" timeOffset="-27863.05">256-376 473 0,'4'-11'299'15,"0"4"-39"-15,0 2-57 16,2 4-142-16,-1 7-8 16,3 10 5-16,2 12 3 15,-2 9 7-15,2 23 6 16,-1 5-6-16,0 18-12 15,-1-2-7-15,3 11-18 0,-4-14-13 16,-3 5-10-16,0-18 0 16,-4-2-43-16,-4-17-12 15,-5-12-54-15,1-16 306 16,-5-10-575-16,1-12 275 16</inkml:trace>
          <inkml:trace contextRef="#ctx0" brushRef="#br0" timeOffset="-26964.48">694 154 429 0,'7'2'222'16,"-2"-5"5"-16,-2 1-94 15,0-1-34-15,-3-4-24 16,2 6-9-16,-6-7-11 16,0 0 0-16,-3 4 3 0,-1 3 1 15,-2-6 7-15,-3 1 1 16,0 6-3-16,-5-2-3 15,-1 1-3-15,1 5-15 16,2 8-5-16,-2 6-8 16,7-5-5-16,4 14-10 15,4 1 5-15,5 4-12 16,4-4 2-16,9 6-5 16,1-10 2-16,5-8-12 15,0-11 12-15,3-8-7 16,-1-10 5-16,-2-3-3 15,-3-7 19-15,2-1-10 16,-4 6 10-16,0 3-11 16,-5 6 6-16,2 10-18 15,-3 11 11-15,-3 1-22 16,1 3-4-16,1 3-72 16,3-3-21-16,1-4-184 0,3-2-112 15,5-2-34-15</inkml:trace>
          <inkml:trace contextRef="#ctx0" brushRef="#br0" timeOffset="-26577.4">962 179 1014 0,'13'-25'436'0,"1"12"18"16,9 5-217-16,5 0-129 15,4 7-40-15,1 4-16 16,2-3-29-16,-7-3-16 16,4 4-76-16,-4-2-65 15,6-9-350-15,-3-5 34 16</inkml:trace>
          <inkml:trace contextRef="#ctx0" brushRef="#br0" timeOffset="-26744.08">1111-116 992 0,'-6'-12'274'0,"4"7"106"15,0 10-265-15,6 13-12 16,-1 10-12-16,3 19-21 15,2 8-32-15,1 16-22 16,-5-3-5-16,5 7-37 16,-3-9-18-16,-3-2-76 15,-6-17-20-15,5-3-283 16,-14-19 45-16</inkml:trace>
          <inkml:trace contextRef="#ctx0" brushRef="#br0" timeOffset="-25806.97">1851 112 579 0,'-4'-1'277'0,"0"-4"3"15,-3-2-130-15,-6-6-42 16,-1 10-28-16,-4-7-2 16,-7-1-3-16,-7 9-2 0,3 4-5 15,-7 4-8-15,4 6-4 16,-1 14-12-16,10-2-4 16,4 10-10-16,11-5-3 15,8 2-13-15,8-6 7 16,11 0-15-16,9-5 2 15,8-5-11-15,1-9 11 0,8-9-15 16,-2-10 12-16,-1-5-6 16,-7 3 8-16,1 2-10 15,-7 7 18-15,-8 6-9 16,-4 6 9-16,-4 4-8 16,-5 1 6-16,-2 4-18 15,-1-4-6-15,-2-2-87 16,2-3-32-16,3 1-299 15,5-3 11-15</inkml:trace>
          <inkml:trace contextRef="#ctx0" brushRef="#br0" timeOffset="-11129.09">863-293 542 0,'-2'3'182'15,"1"0"29"-15,-1-1-98 16,2 0-65-16,2-2 13 16,-1 1-9-16,6-1 3 0,-2-1-28 15,0-4 10-15,3 0-15 16,0-3 9-16,0 1-16 16,0-3 6-16,2 1-12 15,-2-4 10-15,0 1-12 16,2-4 9-16,-2 3-8 15,1-1 9-15,0 2-12 16,0-1 10-16,1 2-9 0,1-4 4 16,-1 6-11-16,2-9 6 15,-4 5-7-15,1-5 6 16,-1 7-7 0,-1-4 8-16,-4 5-8 0,4 1 10 15,-2 4-11-15,-4-3 9 16,2 1-9-16,6 5 10 15,-6 1-9-15,0 1 10 16,0 1-11-16,-3 1 11 16,-1-2-10-16,1-2 11 15,-4 6-9-15,0-3 10 16,-1-1-8-16,0 0 10 16,-2 0-9-16,4 0 11 15,0 2-10-15,0 0 8 16,-2-1-10-16,3 4 8 0,0-2-11 15,1 7 10 1,-1-4-13-16,4 4 12 0,-2 0-12 16,-3 3 9-16,1-3-9 15,-1 3 13-15,1 0-8 16,0 0 11-16,7-2-10 16,-1-1 8-16,5 1-8 15,6-1 8-15,-4-2-12 16,1-2 10-16,2-1-8 0,-1-3 8 15,-6-2-12-15,6-3 12 16,-4-1-11-16,4-2 8 16,-3-2-8-16,1-2 7 15,1 2-7-15,1-2 11 16,0 0-12-16,1-4 5 16,-1 2-3-16,-1-9 7 15,1 4-12-15,1-3 16 16,-4 2-9-16,1-1 6 15,2 7-5-15,-5-2 8 16,-3-4-9-16,-1 8 9 16,-3 5 1-16,-2-3 15 15,-4 5-7-15,1 11 10 16,0-1-5-16,-3 2 11 16,2 3-17-16,5 10 10 0,-1-2-9 15,1 6 6-15,4 0-19 16,3 11 8-16,-1-8-11 15,4-1 3-15,-2-5-7 16,2-7 4-16,-3-8-26 16,-3-5-41-16,0-3-32 15,-3-6-284-15,2 1 42 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56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04FE117-0E8E-4015-822E-DCF9D1BD2A81}" emma:medium="tactile" emma:mode="ink">
          <msink:context xmlns:msink="http://schemas.microsoft.com/ink/2010/main" type="inkDrawing" rotatedBoundingBox="3819,7287 16197,4206 17144,8010 4765,11091" semanticType="callout" shapeName="Other"/>
        </emma:interpretation>
      </emma:emma>
    </inkml:annotationXML>
    <inkml:trace contextRef="#ctx0" brushRef="#br0">-4 4896 497 0,'0'-5'206'0,"-2"0"-19"0,4 3-98 16,3-1-103-16,3 0-3 15,3 0 2-15,1-4 15 16,1 1-2-16,-4-2 2 0,3-1 1 15,-6 1 1-15,1-1 4 16,-4 1 3-16,0-1 5 16,0 1 3-16,4-1 1 15,-2 0-4-15,1 1-2 16,4 0-6-16,-2-2-4 16,2-1 1-16,0-3 1 15,1-1 6-15,-3-5 9 16,-1 4 2-16,-1-3 6 15,1 1 2-15,1-3-4 16,-4 1-8-16,6-4 1 16,-3 5-8-16,1-6-4 15,-2 1-1-15,7-2 1 16,-8 0 1-16,6-6 2 16,1 6 1-16,-6-4 1 15,1 3-3-15,7-2-3 0,-4 1-2 16,5-3-1-16,-1 5-3 15,3-4 2-15,-4 4 1 16,1-4 4-16,-4 4 5 16,1 2 3-16,1 1-1 15,-6-1 0-15,2 0-2 0,2 1-5 16,-4 2-3 0,4-2 0-16,1 1 0 0,-1 0-3 15,0-2 1-15,-2-3 4 16,-1 1 2-16,2-2-3 15,-1 2 4-15,2 0 0 16,0 3-1-16,3-3-1 16,-3 2 1-16,-2-5-3 15,1 5 3-15,1-7-3 16,-3 5-1-16,1-7-2 16,0 4 3-16,2-6-2 15,-1 2 0-15,1-7 5 16,1 5 0-16,1-2 0 15,-3 6-2-15,3-3 1 16,-1 3-2-16,4-6-1 16,-4 5-3-16,2-12 2 0,0 7-3 15,0-4 0-15,-2 5 2 16,7-3-1-16,-6 5 2 16,5-6 0-16,-2 4-1 15,1-4-1-15,0 2 1 16,6-5-2-16,-9 7 1 15,3-5-1-15,3 2 1 0,-6-3 1 16,0 7-2 0,7-8 2-16,1 8 1 0,-5-4 0 15,5 3-3-15,2-3 0 16,-5 5 2-16,1-6 0 16,2 4 2-16,2-5 2 15,-5 6 2-15,6-6-1 16,-5 9-3-16,4-6-2 15,-3 4 2-15,1 0-1 16,-3 7-2-16,3-7 3 16,-5 8-1-16,5-4-1 15,-2 3-2-15,4-9 2 16,-3 5-2-16,2-3 4 16,-2 3 0-16,2-1 1 15,0 6 0-15,0 0 0 16,1 3 0-16,-2 1-2 15,-1-1-2-15,-3 0 3 0,0 2-1 16,-6-5 2-16,2 4 4 16,-2-1 7-16,1 2-1 15,-1-4 4-15,5 4-8 16,-1-6 1-16,1 4-8 16,0-3-2-16,0 5-1 0,2-5 1 15,-3 5-1-15,-1-2-1 16,-2 1 3-16,2-3-3 15,-2 6 4-15,2-6-2 16,-1 1-2-16,4 1 1 16,-4-1 2-16,1-2-2 15,-1 5 0-15,3-2 0 16,-4 4 2-16,4-4-2 16,-3 5-2-16,2-1 1 15,-3 1 2-15,5-1-2 16,-4 2 1-16,3-2 0 15,-2 1 2-15,1-1-2 16,-4 1 0-16,4-2-1 16,-5 2 3-16,3 1-3 15,-4 0 2-15,6 1 0 0,-4 6-1 16,2-1 1-16,-4 1-2 16,3 1 1-16,-2-1 0 15,2-3 1-15,-4 1 0 16,3 1-1-16,-1-2 1 15,-2 0-3-15,3 3 1 16,1 1 0-16,1 2 0 0,-9-2 1 16,9 2 1-1,-3-4-1-15,-3 1 1 0,-4-5 3 16,7 6-3-16,-2-6 0 16,3 4 1-16,0-2-4 15,-1 5 0-15,3-4-1 16,-2 2 2-16,-2 2 0 15,-1-3 2-15,6 0 1 16,-2 3-1-16,1-4-2 16,0 1 4-16,3 1-5 15,-5 0 0-15,4-1 4 16,-2 1-1-16,1 1-1 16,1 2 2-16,0-3-3 15,1 5 1-15,3-3-2 16,-3 0 1-16,2-1 1 0,-1 4 0 15,0-5 0-15,-2 0 1 16,3 5-1-16,-2-1 0 16,2-1 0-16,-2 1 0 15,4 3 0-15,-4-4-2 16,6 1 2-16,-2 1 1 16,1-2 0-16,-2 1 0 15,3-2 0-15,-3 0 0 0,-1-1-2 16,0 3 2-16,-4-2-2 15,1 5 0-15,-4-4 0 16,2 4 1-16,-3-2-2 16,1 3 3-16,1-1-2 15,-6 2 1-15,9-3-1 16,-2 1 1-16,1 0-2 16,-2-2 5-16,4-2-1 15,-8 3-2-15,3-3 1 16,1 2 0-16,-1 2-2 15,2 1 0-15,2 1-1 16,-4 2 3-16,2-1-2 16,-2 0 0-16,1-1 0 15,-4-1 3-15,0 1-3 0,0-1 3 16,-1 0 0-16,-1 4-1 16,0-5-1-16,1-1 2 15,4 4-2-15,-3-1-1 16,4-2 2-16,-1-1-2 15,2 3 1-15,-3-6 0 16,1 2 0-16,-1 0-1 16,-2 4 3-16,2-4-3 0,0 5-2 15,-1 0 3-15,4 0 0 16,-1-2 0-16,2 2 1 16,1-1-2-16,3-1 0 15,-1 0 1-15,5 4 0 16,-5-4-2-16,3-1 3 15,-2 3 1-15,1-1-2 16,-4-3-2-16,6 3 3 16,-3-1-1-16,1-1-1 15,2 3 1-15,0 2 2 16,0-2 0-16,5 1-2 16,-3-1 0-16,5-5 0 15,-1 4 0-15,-1-1-2 16,-2 0 2-16,4 1 0 0,-4 4 0 15,4-3-1-15,-4 2 2 16,4-2-2-16,-2 3 2 16,1-1 0-16,-1-1 0 15,4 1-3-15,-5-1 3 16,5 1-1-16,-4-5 0 16,3 6-1-16,-3-3 3 15,3 3-4-15,-3 2 1 0,-3 2-1 16,1 1 1-16,0 1-2 15,-1 0 5-15,3-3-1 16,3 1-1-16,-1-4 0 16,1 0 4-16,3 2-4 15,-4-4-2-15,4 4 1 16,-6-1 2-16,4 0-4 16,-8 1 3-16,6 0 0 15,-4 0 0-15,5 2 1 16,-3-3 2-16,7 1-3 15,-2 2-1-15,1-1 2 16,2-1-2-16,0 0-1 16,-3 1 3-16,0-1 0 15,-7 0 0-15,-6-2-2 16,0-1 2-16,1 1-2 16,-4 1 3-16,4-1-3 0,1-2 0 15,-2 4 0-15,-4-1 1 16,4-1-1-16,-2 0 1 15,4 2 1-15,-1 0 1 16,1 0-1-16,1-2-1 16,-2 3 0-16,1-1 0 15,1-2-1-15,-2 4 2 0,1-2-2 16,1-4 2-16,1 4-1 16,-4-3 0-16,8 1-2 15,-3-1 3-15,3 1-2 16,0 0 2-16,3 4-2 15,-8-1 3-15,7 1-2 16,-7-1-2-16,1 1 1 16,-9-4 3-16,5 2-4 15,0-2 1-15,2 0 4 16,-3-1-5-16,8 1 1 16,-1-1 0-16,0 3 3 15,-1 0-3-15,-2 1 3 16,-1-1-2-16,-2 1 3 15,-2-1-5-15,-2 2 2 16,3-1-1-16,0-1 2 0,-4-2-1 16,2 1 1-16,-2-1-1 15,-3 0 1-15,-1 4-3 16,4 1-1-16,-3 0 5 16,3 2-1-16,0-4-2 15,0 0 3-15,0 1-2 16,3-4 0-16,-1 5-1 0,4 2 0 15,1 0 2-15,-2-2-1 16,-2 2-1-16,3-2 2 16,-1 1 1-16,0-2-3 15,5 4-1-15,-2-4 2 16,0-1 0-16,0-2-2 16,0 4 3-16,-1-3 0 15,-1 3-2-15,-1-2 0 16,0 5 3-16,1-6-2 15,-3 3-2-15,7-4 4 16,-2 1 0-16,3-4-4 16,1 1 2-16,-1 3 2 15,-1 0-3-15,4-2-1 16,-4 0 4-16,0 2-3 16,-4-5 2-16,4 5-1 15,-4 0 1-15,4 1-2 0,-2-1 1 16,5 3-1-16,-3-5 2 15,3 4-1-15,-5-7 0 16,2 6 1-16,-4-4-1 16,2 1-2-16,-3-3 2 15,1 8 0-15,-1-6 1 0,2 1 0 16,-6 4 0-16,3 1-1 16,-1-7 1-16,-3 3-1 15,0-4-2-15,5-2 0 16,-4 0 2-16,1 1-1 15,4 6 0-15,-1-2 1 16,-5-3 0-16,0 1 0 16,2 4 1-16,1-6-1 15,-5-1 1-15,7 5-1 16,-2-4 2-16,2-1-4 16,-2 4 2-16,4 1-1 15,-4 2 2-15,2 1-2 16,-2 2 3-16,0 1-2 15,1-5 1-15,2 6-2 16,-1-2 3-16,1 0-3 16,-1-1 3-16,5-1-2 15,-4 1 1-15,7-1-2 0,-3 4 1 16,5-2 0-16,-6 2-1 16,7 0 1-16,-7-2-2 15,7 0 1-15,-5 0 1 16,10 2 2-16,-8-4-4 15,8 4 3-15,-6-2-1 0,6 0-1 16,-7-1 2-16,6-1 0 16,-6 1-2-16,7-3 0 15,-4 0 2-15,5 1-3 16,-1-2 2-16,7-2 2 16,-4 1-3-16,10 1 0 15,-8-1 1-15,8 4 0 16,-8-2-1-16,3 2 0 15,-6-1 3-15,5 3-3 16,-7-1 1-16,8-1 0 16,-2-1 1-16,6 0-2 15,-4-4 2-15,7 3-3 16,-7-3 3-16,6 3-3 16,-2-3 2-16,9 2 0 15,-8 1 0-15,7-3-2 16,-7 1 3-16,8 1-3 0,-10 0 2 15,9 2 1-15,-6 0 1 16,7 2-2-16,-4-3 1 16,6 5-1-16,-7-3 1 15,10 1-2-15,-7-1 1 16,9 2-1-16,-13-3 2 16,9 1-2-16,-8 1 0 0,7-1 1 15,-8-2 0-15,12-1-2 16,-7-3 2-16,6-3 0 15,-5 4-2-15,10-1 3 16,-7 2-1-16,6 0 0 16,-6-1 0-16,7-1 1 15,-10-1-2-15,8-4 1 16,-6 1-2-16,5-4 1 16,-6-1 2-16,9-1-1 15,-5-1-2-15,10-1 3 16,-8 2 2-16,7 1-4 15,-7 2 1-15,8 2 1 16,-9 1-1-16,8-1 0 16,-6 0 1-16,8 0 1 0,-8-2 0 15,4-1-4-15,-9 0 3 16,4-2-2-16,-12 4 3 16,4-1-2-16,-7 3 2 15,-2 0-1-15,-3 6-2 16,-3 0-1-16,-6 1 2 15,-1 3-14-15,-6 4-27 16,-5 1-170-16,-5-1-121 0,-4-5-44 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5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AA1E17C-CB8C-4012-B9CE-4C0842835DC2}" emma:medium="tactile" emma:mode="ink">
          <msink:context xmlns:msink="http://schemas.microsoft.com/ink/2010/main" type="inkDrawing" rotatedBoundingBox="3510,8327 12595,4085 14125,7361 5039,11604" semanticType="callout" shapeName="Other"/>
        </emma:interpretation>
      </emma:emma>
    </inkml:annotationXML>
    <inkml:trace contextRef="#ctx0" brushRef="#br0">24 4802 250 0,'0'1'115'0,"0"-1"59"0,-2 0-55 16,-1-1 35-16,1 2-16 15,-1-2 3-15,1 1-55 16,-1 1-5-16,1-1-42 16,1 2 4-16,-3 0-21 15,3 1 9-15,1-1-14 16,-2 1 9-16,2-3-11 0,0 0 5 16,0-5-12-16,2-3 9 15,1-4-12-15,4-2 9 16,-1 1-9-16,2-7 8 15,-3 4-11-15,6 0 9 16,-3 1-12-16,4 1 10 16,-2 2-12-16,1 3 10 15,-1 1-11-15,3-1 10 16,0 1-10-16,-2 2 12 16,2-4-14-16,2-3 12 15,-7 5-12-15,5-2 10 16,-2 1-8-16,-1-3 13 15,-2 4-9-15,0-6 12 16,-5 1-8-16,0-4 13 16,-1 8-13-16,0-4 10 0,1 0-11 15,3-2 9-15,-4 2-15 16,4-3 11-16,-2 1-12 16,-3-1 9-16,3 3-10 15,-1-6 10-15,-5-1-10 16,5-1 11-16,1 2-7 15,-4-7 9-15,3 5-9 16,5-4 8-16,-1 3-10 0,-1-6 7 16,1 5-9-16,2-4 9 15,-4-1-8-15,0-1 11 16,3 1-10-16,2-6 9 16,-4 3-9-16,4-1 8 15,-5 1-11-15,0-4 12 16,-2 7-14-16,2-4 25 15,-2-4-7-15,5 2 15 16,-1 5-12-16,1-7 14 16,2 5-26-16,1-3 9 15,0 3-16-15,2-4 12 16,0-1-11-16,0-5 15 16,-1 4-14-16,2-7 11 15,-1 4-10-15,2-4 21 0,-4 8-14 16,5-4 12-16,-4 7-10 15,1-7 11-15,-2 6-20 16,2-7 10-16,-3 4-10 16,1-9 8-16,-1 11-11 15,4-6 11-15,-4 4-9 16,3-4 8-16,2 6-6 16,-2-8 7-16,0 3-10 0,1-4 11 15,1 2-10-15,1 0 7 16,-1 8 3-16,1 0 13 15,2 1-11-15,-4-1 12 16,1 2-9-16,1-7 1 16,-1 3-16-16,1-3 11 15,3 3-10-15,2-1 8 16,-3 1-11-16,2-3 10 16,-1 4-8-16,1-3 9 15,1 4-10-15,3-3 11 16,-1 3-7-16,1-7 4 15,-1 12-7-15,1-5 8 16,-1 2-9-16,3-7 7 16,-3 5-4-16,1-12 4 15,-3 4-4-15,3-2 7 0,-3 7-8 16,5-5 9-16,-1 10-11 16,4-7 9-16,-3 6-11 15,3-6 14-15,0 4-12 16,4-9 10-16,-3 10-10 15,3-10 13-15,-4 7-14 16,0-6 7-16,-3 11-6 16,2-10 10-16,-2 9-12 0,3-2 11 15,-3 4-6-15,2-3 9 16,-3 5-12-16,3-5 10 16,0 4-10-16,1-5 9 15,-2 4-10-15,6-5 11 16,-4 4-9-16,5-4 9 15,-1 5-9-15,4-1 10 16,-3 1-12-16,8 2 12 16,-5 1-10-16,6-1 7 15,-6 1-7-15,7-4 8 16,-7 0-8-16,5-4 10 16,-3 3-9-16,3-1 3 15,-3 7-5-15,3 1 8 16,-4 5-10-16,2 0 11 15,-4 3-6-15,6 0 6 0,-5 0-7 16,4 0 7-16,-2 2-10 16,11-2 8-16,-11 4-5 15,6-3 5-15,-4 6-4 16,1-2 8-16,-6 3-10 16,6 1 7-16,-5 2-7 15,7-1 6-15,-5 3-7 16,3-1 10-16,-5 1-9 15,11 2 9-15,-6-4-8 16,10 4 8-16,-9 1-8 0,9-1 10 16,-10-2-13-16,10 2 10 15,-8 0-9-15,10-1 8 16,-9 1-11-16,10 2 13 16,-8 2-7-16,10-4 5 15,-8 3-4-15,12-3 7 16,-7-2-8-16,9-3 5 15,-4 8-7-15,1-7 6 16,-4 4-6-16,8 1 9 16,-8-1-8-16,4-2 7 15,-1 4-7-15,4 1 6 16,-9 0-11-16,9 6 12 16,-8-1-7-16,7 1 7 15,-7-1-7-15,5 2 6 0,-12-4-7 16,11 2 8-16,-7 0-9 15,8 0 9-15,-8-1-6 16,12 6 5-16,-10-2-8 16,12 2 9-16,-9-2-10 15,8 2 10-15,-11-5-7 16,11 0 8-16,-12 0-8 16,9-1 9-16,-6 0-9 0,9 4 9 15,-8 0-9-15,5 2 4 16,-7-1-5-16,10 4 8 15,-8 0-10-15,1-1 10 16,-3-4-8-16,8 1 10 16,-11 0-10-16,10-3 8 15,-2 2-10-15,2 2 12 16,-4 0-12-16,7-1 10 16,-7 1-7-16,9 0 8 15,-6-2-8-15,1 3 7 16,-9 1-8-16,6-1 6 15,-10 2-6-15,1 5 6 16,-2-5-6-16,0 3 7 16,-10-1-9-16,9 4 9 0,-11-4-7 15,8 4 7-15,-2-1-8 16,5 0 12-16,-6-5-13 16,6 6 9-16,-8-6-5 15,3 2 6-15,-6 1-11 16,2-1 13-16,-7 2-8 15,8 1 6-15,-8-1-6 16,5 4 8-16,-5 0-11 0,4-5 8 16,-6 0-6-16,5 4 7 15,-1-4-10-15,6 2 12 16,-2 0-11-16,9-1 10 16,-4-2-10-16,8 3 10 15,-11-4-11-15,8-1 11 16,-10 2-8-16,9-4 7 15,-12 1-8-15,13 1 10 16,-10 0-10-16,5 1 7 16,-9-1-8-16,6 2 9 15,-5-4-7-15,6 2 5 16,-4-3-6-16,9 0 10 16,-6-2-7-16,2-2 5 15,-2 1-9-15,3-1 10 0,-8-3-8 16,7 6 7-16,-4-3-7 15,-3 5 10-15,0-1-8 16,2 8-40-16,-9 0-46 16,4 6-295-16,-8-14 37 15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58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72A65BD-4926-4C84-BDAD-207A7DD0689E}" emma:medium="tactile" emma:mode="ink">
          <msink:context xmlns:msink="http://schemas.microsoft.com/ink/2010/main" type="inkDrawing" rotatedBoundingBox="3888,8038 15623,4461 16555,7519 4820,11096" semanticType="callout" shapeName="Other"/>
        </emma:interpretation>
      </emma:emma>
    </inkml:annotationXML>
    <inkml:trace contextRef="#ctx0" brushRef="#br0">-2 4611 669 0,'0'-5'145'0,"4"-3"64"15,0 1-204-15,4 1 3 16,0-7-14-16,3-4 12 15,-1 1-9-15,3-6 18 16,-2 0-3-16,4-4 25 16,-2 4-7-16,3-3 13 15,-6 4-16-15,3 4 1 16,-2-1-20-16,-1-2 8 16,3 2-10-16,1 4 14 15,-2-4-9-15,-1-3 13 16,0 1-11-16,-2-2 9 0,-3-3-13 15,2-1 9-15,0 5-13 16,-3 2 12-16,2 3-14 16,2-4 13-16,3 4-12 15,1-4 14-15,-2 1-12 16,4-2 10-16,-7 1-10 16,3-5 9-16,-4 2-14 15,4-2 15-15,-3 3-8 0,7-4 10 16,-2 3-8-16,1-1 10 15,-2 3-16-15,4 0 6 16,-5 0-10-16,-1-2 6 16,0 7-9-16,-2-7 8 15,-2 2-3-15,1-2 16 16,1 7-9-16,0-10 15 16,-2 5-9-16,1-3 3 15,1-1-16-15,2-4 11 16,-2 8-18-16,3-5 14 15,1 2-11-15,-3-1 9 16,1 3-10-16,1-6 11 16,-1 4-12-16,1-4 18 15,1 4-11-15,2-4 15 16,-1 4-10-16,2-2 7 0,0 3-16 16,-1 1 12-16,1 0-15 15,-2 1 8-15,3 0-8 16,-1-1 11-16,-4 0-14 15,5-2 12-15,-3 5-8 16,2-1 9-16,-2 4-11 16,3-7 15-16,-3 5-10 0,3-4 9 15,-6-4-6-15,1-3 11 16,-1 4-12-16,1-7 8 16,1 3-10-16,-1-4 8 15,-1 4-14-15,3-5 11 16,0 6-10-16,-2-2 8 15,4-1-7-15,2 0 12 16,0 3-13-16,2-2 10 16,-3 7-8-16,5-6 9 15,-6 4-9-15,5-2 8 16,-3 4-7-16,1-6 10 16,-2 6-11-16,4-1 9 15,-4-1-7-15,0-5 8 16,-1 5-12-16,1-9 9 15,0 5-7-15,1 0 5 0,-3 3-6 16,4-2 17-16,-3 9-9 16,-1-4 10-16,1 2-8 15,3 0 8-15,-5 0-15 16,4-5 8-16,3 2-11 16,-2-7 11-16,-2 2-9 15,5-4 8-15,-5 6-10 0,1-4 7 16,4 5-8-16,-2 0 8 15,-3 5-10-15,2-4 12 16,-2 8-9-16,1-8 8 16,-1 3-8-16,2-3 11 15,-2 4-10-15,-2-13 10 16,-1 8-10-16,4-3 8 16,-4 1-12-16,1-2 12 15,1 8-11-15,1-3 15 16,-3 3-8-16,3 1 9 15,-3 3-11-15,2-1 13 16,-1 4-14-16,1-2 7 16,-2 0-8-16,0-2 10 0,2-2-12 15,-1-2 11 1,-1 2-10-16,3 0 10 0,1 1-10 16,-1 3 10-16,-3 0-11 15,3-2 10-15,-1 3-10 16,-1 0 7-16,1-2-7 15,1-2 11-15,-1 7-10 16,-1-3 7-16,1 0-6 16,-2 1 9-16,1 5-13 15,4-9 12-15,-2 6-7 0,4-2 5 16,-2 1-8-16,-4-6 9 16,-1 7-8-16,-1-6 8 15,1 4-7-15,0-3 7 16,1 2-7-16,2-2 9 15,-1 2-10-15,1-2 11 16,-3 5-11-16,0-3 10 16,3 3-12-16,-1-1 12 15,-4 1-11-15,2-2 11 16,4 5-11-16,-6-1 8 16,0 4-8-16,5-2 8 15,-4 2-10-15,-1-3 14 16,2 1-11-16,2-3 8 15,-1 4-8-15,3-5 11 16,-4 4-12-16,3-1 11 16,-2 0-10-16,4-1 8 0,-2 1-9 15,6-1 10-15,-3 3-9 16,4-2 6-16,-4 3-5 16,2 1 8-16,-3-1-13 15,5 1 12-15,-7-5-8 16,3 2 8-16,1-2-9 0,3 3 8 15,-6 0-7-15,9 3 11 16,-3-5-13-16,3 5 12 16,-3-1-8-16,3-4 4 15,-5 5-8-15,5-1 10 16,-5 1-9-16,5-5 9 16,-2 9-7-16,4-11 9 15,-6 4-12-15,4-3 11 16,-3 6-9-16,-2-5 7 15,-1 4-8-15,4 2 10 16,-3 3-11-16,7-1 10 16,-1 1-8-16,2-3 8 15,-1 3-9-15,4-3 8 16,-4-4-6-16,8 4 6 16,-7-1-8-16,5-2 9 15,-6-1-7-15,2 3 8 0,-7-3-8 16,8 2 7-16,-4 2-7 15,7-1 7-15,-4 1-9 16,5-3 7-16,-5 1-5 16,2-2 7-16,-4 4-6 15,2 1 7-15,-2 0-8 16,3 0 8-16,-2-1-10 0,3-4 7 16,-2 3-7-16,4-3 11 15,-5 3-11-15,3-3 9 16,-4 5-7-16,6 0 7 15,-6-4-9-15,2 1 8 16,-5-1-5-16,9-1 4 16,-8 2-6-16,3-1 7 15,0 2-8-15,4-3 10 16,-9 3-9-16,5-1 11 16,-6 1-9-16,1 2 10 15,-4 0-15-15,5-1 14 16,-2 3-14-16,5-3 10 15,-1 0-10-15,7 0 12 16,-4 1-11-16,2 0 13 0,-9 1-11 16,3-1 11-16,-4 0-12 15,3-1 10-15,-7 3-11 16,9-2 11-16,-4 3-11 16,0 0 10-16,-2-2-8 15,6 0 7-15,-6-1-9 16,0 1 11-16,-1-1-8 15,1 2 6-15,-3-3-6 0,3 3 9 16,-3-1-9-16,3 1 5 16,-2 1-6-16,4 1 7 15,-4 2-11-15,4 1 12 16,-3 0-8-16,1 1 7 16,-2-3-7-16,2 0 10 15,-1-2-11-15,1 1 10 16,-2-2-7-16,4 1 9 15,-4 1-14-15,6 1 15 16,-3-2-14-16,6 1 11 16,-4-1-12-16,2 4 13 15,2-4-13-15,1 0 11 16,-6 3-11-16,8-1 14 16,-7-2-11-16,5 1 9 15,-5-1-8-15,6-1 9 0,-8 1-13 16,8-2 13-16,-6-1-13 15,2-1 14-15,-2 3-11 16,4-2 11-16,-6 1-11 16,3 2 9-16,-3-2-13 15,4 6 13-15,-3-4-12 16,6 1 13-16,-6-1-10 16,1 2 8-16,-3-4-10 0,2 1 13 15,-7 1-15-15,4-2 14 16,-1 2-9-16,1 0 9 15,-2 0-12-15,4 2 13 16,-2 1-13-16,1 0 11 16,-2 0-9-16,7 1 6 15,-3-1-7-15,6-2 10 16,-6 3-10-16,8-1 8 16,-10-1-6-16,2 1 5 15,-7 2-6-15,5-2 8 16,-5 0-6-16,4 2 8 15,-4-2-10-15,3 0 11 16,-1 1-11-16,5-3 6 16,-4-1-8-16,6 0 10 15,-3 2-12-15,4 0 14 0,-5 1-10 16,0 0 9-16,-3 0-8 16,3 2 9-16,-4 0-11 15,5 0 10-15,-2 0-9 16,-1-5 10-16,-1 1-12 15,0-1 9-15,-5 0-6 16,1 5 9-16,1 2-11 16,0-4 8-16,-6 2-7 0,6 1 7 15,-2-4-9-15,0 0 9 16,1 2-5-16,3 3 7 16,-4-5-9-16,1 1 5 15,-1 0-5-15,-3-1 7 16,1-2-8-16,2 5 10 15,-3-1-6-15,0 3 7 16,-2-1-10-16,0 1 8 16,-2-4-9-16,1 0 11 15,1 1-10-15,2-1 11 16,-2-2-10-16,2 1 10 16,-2 1-16-16,3 1 12 15,-1-1-9-15,1 0 12 16,1 2-12-16,-1-2 13 0,-3-1-10 15,2 3 8-15,-1-2-12 16,0 0 11-16,0 2-10 16,4 2 11-16,-5-3-11 15,4 5 12-15,-1-5-9 16,2 1 6-16,-3-5-9 16,3 2 13-16,-2-2-11 15,2 5 8-15,0-2-8 0,3 0 7 16,-3 0-10-16,8 4 10 15,-3-7-7-15,7 2 12 16,-8 1-11-16,11 2 10 16,-10-7-10-16,6 4 4 15,-8-1-8-15,5-1 12 16,-4-1-10-16,2 4 8 16,-4-3-4-16,6 2 5 15,2 2-9-15,1 0 9 16,0-4-8-16,5 5 9 15,-3-4-9-15,0-1 8 16,-1 5-7-16,2 0 7 16,-2-7-11-16,4 7 10 15,-7 0-8-15,8 1 11 0,-4-1-7 16,3 8 7-16,0 0-8 16,5-5 6-16,-2 1-10 15,4 0 7-15,-5-2-7 16,5 2 9-16,-6 3-6 15,9-2 6-15,-5-2-6 16,10 1 10-16,-8-2-13 0,9 1 13 16,-7 0-12-16,4 3 11 15,-5-1-13-15,7 2 11 16,-7 1-10-16,9-2 14 16,-3 2-12-16,6-2 8 15,-7-1-8-15,10 1 5 16,-10-1-9-16,4 0 10 15,-6-1-7-15,11 1 12 16,-11-3-8-16,12 2 5 16,-8-2-6-16,4 1 6 15,-5 0-8-15,7 3 5 16,-10-1-4-16,14 3 5 16,-10-1-4-16,8 4 6 15,-12-3-7-15,11 3 9 16,-11-5-11-16,12 2 10 15,-8-3-12-15,11-2 10 0,-8-3-9 16,8 1 13-16,-8 1-11 16,8-2 11-16,-3 5-11 15,7 3 10-15,-8-4-12 16,8-1 11-16,-7 2-11 16,6-7 10-16,-4-1-9 15,7-4 10-15,-7 1-11 16,7-1 10-16,-7 1-5 0,3 1 7 15,-7-2-11-15,8 5 10 16,-6-4-10-16,2 4 9 16,-5-6-9-16,7 1 8 15,-9-5-8-15,7 3 10 16,-7-5-11-16,6 3 10 16,-10-4-6-16,5 4-2 15,-9-1-20-15,5 1-21 16,-8 1-33-16,4-2-18 15,-7-2-284-15,-1-11 77 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6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9DE949-6FEC-42E7-8EE2-AD95DF96A734}" emma:medium="tactile" emma:mode="ink">
          <msink:context xmlns:msink="http://schemas.microsoft.com/ink/2010/main" type="inkDrawing" rotatedBoundingBox="4130,7978 14611,4737 15524,7691 5043,10931" semanticType="callout" shapeName="Other"/>
        </emma:interpretation>
      </emma:emma>
    </inkml:annotationXML>
    <inkml:trace contextRef="#ctx0" brushRef="#br0">-5 4577 977 0,'-3'-11'184'0,"-7"-4"100"15,9 1-287-15,10-6-11 16,3-3 11-16,4-11 1 16,3-8 4-16,6-13-5 15,-1-2 9-15,7-16-8 16,-4 7 9-16,11-15-5 16,-7 3 7-16,4-6-5 15,-2 6 10-15,6-13-8 16,-7 11 13-16,10-4-5 15,-3 3 7-15,7-8-7 16,-3 9 6-16,6-9-14 16,-5 5 4-16,4-14-10 15,-7 6 6-15,8-14-10 16,-7 8 17-16,8-8-3 16,-1 19 12-16,6-9-2 0,-10 10 11 15,10-7-17-15,-4 14 2 16,6-12-12-16,-4 15 3 15,4-10-11-15,-7 16 6 16,5-16-5-16,-9 13 9 16,9-11-10-16,-5 11 7 15,5-11-3-15,-8 14 5 0,12-10-6 16,-9 17 15-16,10-8-4 16,-3 9 5-16,4 0-7 15,-7 4 5-15,12-4-12 16,-9 10 5-16,13-4-10 15,-2 4 8-15,15-3-11 16,-9 8 9-16,20-5-6 16,-12 8 10-16,13-6-9 15,-10 11 8-15,10-5-9 16,-12 8 7-16,16-1-9 16,-10 9 9-16,17-9-9 0,-11 9 9 15,16-4-7 1,-11 3 10-16,15-7-10 15,-8 9 13-15,18-4-11 0,-14 5 5 16,15-2-10-16,-12 9 10 16,10-1-8-16,-18 6 9 15,11 2-7-15,-17 4 7 16,12-1-9-16,-18 2 8 16,13 1-7-16,-13 1 6 15,12-2-4-15,-12 4 9 16,16-2-12-16,-14 3 7 15,9 4-5-15,-12 3 7 16,11 1-11-16,-15 4 9 0,8 3-6 16,-13-3 9-16,7 3-11 15,-15 1 11-15,6 1-7 16,-11-2 6-16,12 3-10 16,-9 2 9-16,12 3-9 15,-11 2 8-15,4 6-5 16,-12-3 8-16,-1 8-8 15,-12-3 6-15,1-2-6 16,-8-1 5-16,5 1-5 16,-8-6 8-16,8-2-7 15,-4-2 6-15,9 1-8 16,-5-1 7-16,5 9-7 16,-7-2 10-16,4 6-8 15,-4-3 8-15,2 2-9 16,-9-3 5-16,5-1-5 0,-10-4 8 15,3 3-8-15,-7-5 10 16,8 2-8-16,-4-1 3 16,10 4-9-16,-6-1 10 15,12-1-9-15,-4-1 11 16,15-2-9-16,-5-3 9 0,16 1-8 16,-6-3 6-16,13 1-8 15,-7-6 8-15,15-3-7 16,-7-2 9-16,13-4-8 15,-6 0 8-15,13-6-8 16,-8 0 9-16,11-8-10 16,-7 3 11-16,11-4-11 15,-9 0 9-15,10 1-12 16,-15 6 13-16,13 1-36 16,-7 5-12-16,2-2-46 15,-8-1 144-15,12-8-416 16,-18-7 172-16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44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  <inkml:brush xml:id="br2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84A976-AD1D-488E-92C5-DEDD7CBC1865}" emma:medium="tactile" emma:mode="ink">
          <msink:context xmlns:msink="http://schemas.microsoft.com/ink/2010/main" type="writingRegion" rotatedBoundingBox="3565,9179 12343,1499 13999,3392 5221,11072"/>
        </emma:interpretation>
      </emma:emma>
    </inkml:annotationXML>
    <inkml:traceGroup>
      <inkml:annotationXML>
        <emma:emma xmlns:emma="http://www.w3.org/2003/04/emma" version="1.0">
          <emma:interpretation id="{11655A9B-EAAC-4DCB-8577-E77F6374E3BA}" emma:medium="tactile" emma:mode="ink">
            <msink:context xmlns:msink="http://schemas.microsoft.com/ink/2010/main" type="paragraph" rotatedBoundingBox="3565,9179 12343,1499 13999,3392 5221,11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15EC73-E08C-405F-91F7-A43D2FAB147A}" emma:medium="tactile" emma:mode="ink">
              <msink:context xmlns:msink="http://schemas.microsoft.com/ink/2010/main" type="line" rotatedBoundingBox="3565,9179 12343,1499 13999,3392 5221,11072"/>
            </emma:interpretation>
          </emma:emma>
        </inkml:annotationXML>
        <inkml:traceGroup>
          <inkml:annotationXML>
            <emma:emma xmlns:emma="http://www.w3.org/2003/04/emma" version="1.0">
              <emma:interpretation id="{BEA51C77-6F6F-4694-8367-54350E53D7BA}" emma:medium="tactile" emma:mode="ink">
                <msink:context xmlns:msink="http://schemas.microsoft.com/ink/2010/main" type="inkWord" rotatedBoundingBox="3565,9179 9743,3773 11399,5666 5221,110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-63 177 438 0,'3'-6'206'0,"10"3"26"15,-3-1-101-15,5 1-20 16,-4 0-21-16,7 6-16 16,-5 4-25-16,2-1-14 15,-4 7-8-15,0 3-15 16,-4-1-1-16,-7-1-4 15,0 3 3-15,-10-8-9 16,-3-2 8-16,-6-7-4 16,1-3 4-16,0-9-9 15,0-1 8-15,5-3-7 16,8 1 7-16,5-1-8 16,3 2 11-16,9-3-1 15,2 8 11-15,-1-3-1 0,0 7 9 16,0 7-6-16,-5 1 1 15,-3 2-7-15,2 0 3 16,-7 5-8-16,-3-7 6 16,-6 2-8-16,-2-5 4 15,-4 2-12-15,1-9 6 16,1-1-9-16,2-2 8 16,6 5-10-16,1-3 7 0,6 3-9 15,3 4 6-15,6 4-6 16,-1-3 7-16,0 5-6 15,-2 3 11-15,0-6-8 16,-8 1 6-16,-3 0-6 16,-2-1 9-16,-3-2-11 15,-4 1 11-15,4 1-10 16,5 1 5-16,1-6-7 16,4 3 5-16,5 2-11 15,2-9 11-15,3 2-7 16,1 0 6-16,0-1-4 15,-4-1 10-15,3 9-7 16,-7-5 4-16,-2 3-6 16,-5 5 7-16,-3-1-13 0,-9 0 7 15,-4 2-12-15,0 1 3 16,-1-4-29-16,1-1-1 16,10-1 58-16,3-2-348 15,-7 1 131-15</inkml:trace>
          <inkml:trace contextRef="#ctx0" brushRef="#br0" timeOffset="1">54 197 564 0,'2'-5'135'0,"-1"-2"67"16,1-1-137-16,6-3-8 15,-2 3 12-15,3-2 3 16,-1 4-10-16,3 2-18 15,2 4-10-15,0 5-11 16,-2 5-2-16,-1 1-15 16,-7 4 1-16,-4 4-5 15,-11-1 4-15,-4 2-7 0,-5-4 11 16,-5-3-6-16,0-10 8 16,-3-5-6-16,1-2 9 15,2-6-9-15,5-3 9 16,7 0-5-16,9 2 10 15,5-2-13-15,5 3 10 16,4-5-8-16,1 1 5 16,8 1-9-16,5-2 10 15,1 5-10-15,2 6 5 0,2 0-11 16,-4 6 9-16,-1 8-11 16,-6-4 6-16,-2 9-5 15,-8 1 10-15,-9 5-7 16,-8 0 9-16,-1 7-6 15,-10-12 6-15,-2 2-8 16,0-13 7-16,-3-9-7 16,-6-5 5-16,3-6-6 15,1-8 6-15,6 2-8 16,7 2 8-16,8 1-7 16,7 5 3-16,12 8-6 15,2 0 7-15,7 2-6 16,7 3 9-16,6 2-3 0,-6-2 6 15,6 6-4-15,-7-3 5 16,-1 9-10-16,-8-4 4 16,-7 0-3-16,-7 7 5 15,-14 4-6-15,-8-6 10 16,-9 2-4-16,-9-4 5 16,-6-9-11-16,3-9 9 15,-3-4-10-15,9-2 5 0,7 1-10 16,10 3 9-16,13 4-14 15,4 5-8-15,7 0-49 16,10-2-6-16,-6 4-273 16,-11-2 50-16</inkml:trace>
          <inkml:trace contextRef="#ctx0" brushRef="#br1" timeOffset="2">-405-27 596 0,'-15'-5'239'15,"2"-1"30"-15,5 2-119 16,5-4-66-16,3 3 2 16,7 2 7-16,6-2-5 15,12-1 5-15,8 1-2 0,16-5-2 16,4-1-9-16,17-1-17 16,-2 4-18-16,11 2-21 15,-6 3-7-15,5 3-13 16,-14 4 1-16,0 0-9 15,-13 4 10-15,-7-2-36 16,-14 1-20-16,-5-4-61 16,-11 5-19-16,-7 0-141 15,-6-1-124-15,-6-4 6 16</inkml:trace>
          <inkml:trace contextRef="#ctx0" brushRef="#br0" timeOffset="3">-30 745 752 0,'0'5'207'0,"0"-7"69"16,3 5-203-16,7 2-15 16,1-5-8-16,5 5-11 15,-1-2-13-15,-2 4-15 16,-3-4-1-16,-7 2-10 16,-6-2 4-16,-9-3-6 15,-1-1 9-15,-10-1-11 16,1-1 17-16,-9-5 1 15,5 0 13-15,-2-7-2 16,7 0 14-16,10 1-14 0,11-6 0 16,8 1-9-16,8 6 6 15,12-5-5-15,-5 2 13 16,4-2-6-16,-2 3 4 16,-4 4-11-16,-8 5-3 15,-7 2-6-15,-9 9 7 16,-13 2-10-16,-4 1 6 15,-6-2-7-15,5 1 2 0,0-1-22 16,16 2-8-16,8-1-66 16,10-4 16-16,17-9-305 15,-1-4 55-15</inkml:trace>
          <inkml:trace contextRef="#ctx0" brushRef="#br1" timeOffset="6">-290 899 838 0,'-21'18'212'0,"8"-5"83"0,2-5-205 16,9-2-15-16,9 1 14 15,6-2 19-15,11 3-1 16,7 0-14-16,16 2-4 16,5 0-6-16,16 2-15 15,-3-2-14-15,11 0-23 16,-8-4-4-16,5 1-23 15,-13-5 2-15,-2-2-8 16,-11 0 9-16,0 0-25 16,-12-2-4-16,-5-3-55 15,-2 0-21-15,-2-1-75 16,-8-1 26-16,-5-3-281 16,-10 2 81-16</inkml:trace>
          <inkml:trace contextRef="#ctx0" brushRef="#br2" timeOffset="60878.97">-2710 4325 407 0,'-6'40'126'0,"-4"1"33"0,2 9-89 16,0-3-23-16,3 5 5 16,-2-10 0-16,-1-1 2 15,3-12-14-15,1-5 8 16,0-9-1-16,-2-7 10 16,3-8-13-16,-1-7-2 15,4-7-15-15,4-12-6 16,2-5-17-16,1-11 2 15,1-5-4-15,0-18 6 16,3-3 0-16,2-18 12 16,2-3 0-16,4-30 8 15,4 14-2-15,3-10-2 16,-2 16-10-16,7 6-3 16,-7 38-6-16,1 6-4 0,-9 25-2 15,2 11-1-15,-12 13 1 16,-1 10 0-16,-2 8 2 15,-4 13 4-15,-6 4 2 16,2 12-1-16,-3-5 0 16,-2 9-1-16,4-11-4 15,3-4-2-15,-1-12 2 0,4-6-4 16,5-16 2-16,-1-14 3 16,2-10 2-16,7-17-2 15,0-11 1-15,7-25 1 16,2-3 1-16,6-26 3 15,1-1 4-15,8-23 1 16,-1 11-1-16,8-21-2 16,-2 13-6-16,7-9-1 15,-9 20-3-15,4 2 1 16,-7 28 0-16,-8 14 0 16,-11 31-1-16,-5 13-1 15,-11 21 1-15,-12 17 1 16,-4 10-1-16,-12 19 2 15,-2 12 0-15,-11 19 0 16,7-3 0-16,-7 14 0 0,8-16-1 16,-6-1 2-16,11-14-1 15,-4-11 1-15,13-20 6 16,5-10 4-16,9-24 2 16,10-21-1-16,9-13-1 15,15-28-6-15,6-11-5 16,20-19-2-16,3-2 0 15,8-16 0-15,-5 12 1 16,10-5 1-16,-11 17-3 0,1 5 4 16,-11 29-3-16,-7 13 0 15,-14 24-3-15,-13 22 2 16,-15 22-2-16,-13 26 2 16,-12 20-1-16,-20 33 3 15,-7 8 2-15,-13 25-3 16,-3-10 2-16,-11 10-2 15,13-19 2-15,-9-2-2 16,14-24 0-16,1-10 1 16,22-29 0-16,1-14 0 15,17-22-2-15,6-19 3 16,9-18-5-16,10-23 3 16,9-14-3-16,15-33 4 0,10-4-1 15,22-28-1-15,-1 9 3 16,13-17 1-16,-5 22-4 15,7-1 0-15,-14 30 5 16,-1 10-5-16,-15 30 1 16,-5 15 0-16,-21 25-2 15,-10 19-2-15,-12 20 1 0,-15 34-1 16,-9 15 3-16,-20 32 3 16,-3 4-1-16,-13 25 0 15,2-12 1-15,-14 15-2 16,14-16-1-16,-7 7 1 15,6-23 2-15,-1 8 0 16,15-21-2-16,1-1 2 16,13-18 0-16,7-4-2 15,8-27-2-15,5-4 3 16,4-22 0-16,2-8-5 16,4-12 1-16,2-3 4 15,2-16-4-15,2-17 2 16,5-11 3-16,3-25 0 15,0-6-4-15,6-26 3 16,4-1-2-16,11-18-1 16,2 10 2-16,13-25 4 0,1 14-5 15,10-19 4-15,-3 15 1 16,1-9-4-16,-4 20 0 16,2-8 4-16,-4 27-6 15,-1-7 3-15,-4 24 2 16,3 2-3-16,-10 19 0 15,-2 6 3-15,-8 21-5 0,-4 5 2 16,-13 16 0-16,-4 7-3 16,-8 7 2-16,-9 13 0 15,-5 11 1-15,-11 21 0 16,-5 10 1-16,-14 24 0 16,0 6 2-16,-14 15-2 15,3-1 0-15,-11 16 0 16,10-16-1-16,-10 11 1 15,12-16 0-15,-6-2 0 16,16-22 2-16,-3-5-2 16,14-22-3-16,7-10 1 15,13-22 3-15,3-10-6 16,9-9 0-16,10-21 2 16,5-9 3-16,12-24-3 15,2-11 1-15,19-26 3 0,0 0 0 16,17-18-2-16,-3 13-3 15,16-19 4-15,-7 19 0 16,13-10 0-16,-6 15-1 16,16-8 0-16,-11 23 3 15,11-6-4-15,-8 17 0 16,5-10 1-16,-13 15 1 0,11-8-2 16,-8 9 2-16,7-6-1 15,-17 16-2-15,8-5 4 16,-17 15-3-1,-4 1 2-15,-15 14 1 0,-1 3 0 16,-20 9-2-16,0 2 2 16,-9 8-2-16,-7 3-3 15,-6 4 3-15,-3 5 1 16,-5 4 0-16,-13 8 1 16,-1 4 2-16,-13 11-1 15,1 3-4-15,-17 11 0 16,3-3 2-16,-17 10 0 15,3-5-2-15,-16 12 4 16,9-5-2-16,-11 9-1 16,10-12 1-16,-7 6 1 0,12-15-5 15,-2-3 3-15,14-9 1 16,1-2-2-16,16-13 0 16,4-4 5-16,14-9-5 15,3-8 0-15,17-9-1 16,8-12 1-16,9-5-2 15,9-13 2-15,7 1 0 16,14-16 2-16,3 5-1 0,11-16 1 16,2 7-1-16,13-16 1 15,-8 13-4-15,19-9 2 16,-10 14 1-16,9-2 1 16,-9 10-2-16,7 4 3 15,-16 7-1-15,1 2 1 16,-15 12-3-16,-5 7 2 15,-16 3-1-15,-8 11-3 16,-14 8 2-16,-5 4 2 16,-13 4 0-16,-13 13 3 15,-6 2 1-15,-18 12-2 16,-5 2-2-16,-16 14-1 16,-7-4 1-16,-11 10 2 15,1-5-4-15,-14 7 3 16,5-9-1-16,-2 6-1 0,9-7-1 15,-4-7 1-15,19-11 0 16,5-3 1-16,14-15 1 16,2-8 0-16,19-3 2 15,6-3-2-15,11-12 2 16,10-10-4-16,15-2-2 16,12-16 1-16,4-4 0 0,16-10-1 15,10 5 0-15,13-13 3 16,-1 4-2-16,19-8 0 15,-7 9 0-15,16-5 1 16,-11 11 2-16,16-6-3 16,-8 8 4-16,7-8-2 15,-13 3 0-15,11-1-3 16,-17 9 3-16,3 2-2 16,-17 11 1-16,-5 5 2 15,-18 10-2-15,-6 6-1 16,-16 5-1-16,-8 8 2 15,-10 4-3-15,-12 7 6 16,-11 3 0-16,-9 10 3 16,-7 4-1-16,-17 8-1 15,1 0 0-15,-15 6-2 16,2-7 0-16,-7 2-1 0,10-12 0 16,-5 3-1-16,15-15-1 15,6 0 3-15,13-9 0 16,9-1 3-16,10-8 0 15,12-1-1-15,10-2-5 16,13-9 0-16,8 1-1 16,16-13-3-16,4-2 4 0,18-11 5 15,-1 2-2-15,16-12-1 16,-9 9 0-16,16-6 0 16,-9 11-4-16,6-3 1 15,-12 8 2-15,10 2 2 16,-19 7-1-16,4 3 2 15,-11 7-2-15,-5 4-1 16,-14 4-2-16,-6 5 2 16,-14 1-3-16,-3 2 4 15,-8-2 0-15,-5 2-1 16,-4-2 2-16,-5 4 1 16,-6-3-3-16,-2 5 3 15,1 0-1-15,-12 4 1 16,-3 0-2-16,-8 5 3 15,-3-3-5-15,-10 2 3 0,6 1-1 16,-2 0 1-16,4-5-4 16,-2 2 6-16,7-6-1 15,-3-4-1-15,8-3-3 16,-1-2 3-16,6-3-2 16,3 1-2-16,8-1 3 15,7 1 0-15,2-1-2 16,9 0-2-16,5-2 0 15,11-3-1-15,2-2 1 0,14 2 3 16,4-7-1-16,14 1-1 16,-2 1 3-16,17-3-1 15,-3-2-2-15,14 0 3 16,-8 2-2-16,16-1-2 16,-11 1 3-16,16 0 0 15,-12 3-1-15,14 0 3 16,-15 2 0-16,17-1 1 15,-14 4-6-15,8 3 4 16,-17 2 0-16,9 3 0 16,-17 2-3-16,3-1 4 15,-17-1 0-15,4 4-5 16,-12-3 4-16,-7 1 1 0,-16 1-3 16,1 0-2-1,-12-1 6-15,-9 0-3 0,-4 2 2 16,-12 0 4-16,-7-1-3 15,-12 0 2-15,-7 0-3 16,-14-1 1-16,2 1-4 16,-11 0 3-16,3-1-1 15,-11-2 1-15,6-2-1 16,-7 1 5-16,7-4 1 16,-6 2-1-16,11 3 3 0,0-2 3 15,8 1-4-15,4 1 0 16,13 3-5-16,8-6 0 15,11 3-5-15,8 1-3 16,8-2-1-16,14-3 1 16,7-2 1-16,20-2 1 15,9-2 2-15,18-5 1 16,10 1 0-16,24-1-3 16,-4-1 0-16,23-7 3 15,-2 9-1-15,12-6 2 16,-13 7-1-16,12 0 1 15,-21 10 2-15,3-2-3 16,-18 5-1-16,2 3 1 16,-25 5 2-16,-5-3-2 0,-20 3-1 15,-17-3 3-15,-18 2-4 16,-9-7 2-16,-18 0 0 16,-18 3 4-16,-12 0-2 15,-25-1 3-15,-5 4-1 16,-25 1 0-16,1-1-3 15,-14-2 1-15,9 0 2 0,-27 1-3 16,17-1 2-16,-15 2 0 16,13-1 2-16,-6 1 0 15,24-2 0-15,-9-4-4 16,23 1 0-16,1 3-1 16,19-4 1-16,5 1-2 15,21-1 0-15,8 0 2 16,13-3-1-16,9-4-3 15,10 3-1-15,14 2-2 16,6 0 1-16,18-1 0 16,8 5 3-16,21 3 0 15,7-5 0-15,17 0-1 16,2 3 2-16,20-2-2 16,-14-4 3-16,22 5 1 0,-10-5 1 15,8 4-2-15,-13 1 0 16,10 3-1-16,-25-4 2 15,4 6-2-15,-18-4 3 16,-4-1 0-16,-20 1-3 16,-1 2 1-16,-19 1 2 15,-6-3-2-15,-17 6-2 16,-6-1 4-16,-10-3-2 0,-6-1 2 16,-10 1 2-16,-8-1 1 15,-4-6-4-15,-17 0 1 16,0-1-1-16,-12-2-2 15,1 0 2-15,-12 0 2 16,8 2-3-16,-16 3 2 16,8-1 0-16,-12 2-1 15,12 1 0-15,-9-1 2 16,12 3-1-16,-3 1 0 16,16-4-2-16,2 2 1 15,16 1-2-15,2-1 0 16,16-3 1-16,6 3-1 15,10-1-5-15,12-2 1 16,10 0 0-16,17 0-3 0,10 1 4 16,20-4 3-16,5 3 0 15,24-8-2-15,1 5 3 16,23-9-1-16,-10 6 0 16,16-2 2-16,-13 3 0 15,13 0-1-15,-19 4 0 16,5-3 1-16,-18 3 0 15,-4 1-2-15,-23-2 3 0,-8 4-2 16,-17-2-1-16,-10 5-2 16,-17-2 6-16,-14 2-4 15,-12 3 5-15,-20 3 1 16,-12 2 1-16,-17 3-3 16,-2-3 2-16,-23 0-3 15,2-3-1-15,-19-5 1 16,4 0 3-16,-19-7 4 15,18-3 1-15,-16-5 6 16,11-3 5-16,-7-3 1 16,20 2-3-16,-10 1 0 15,25 6-5-15,-1 1-6 16,20 2-6-16,-1 0 0 16,17 2-2-16,3-3-2 15,17 4 1-15,6-3-1 16,10 3-3-16,5 1-15 0,6 3-16 15,12 11-80-15,4 9-11 16,41 11-276-16,8 0 24 16</inkml:trace>
          <inkml:trace contextRef="#ctx0" brushRef="#br1" timeOffset="7">0 23 309 0,'0'-8'166'0,"0"0"25"16,4 6-43-16,-4-3-34 16,-2 4-7-16,2 1-3 15,2 1-31-15,1 1-13 16,-3 3-8-16,3 8-3 16,0 5 2-16,-1 21-1 15,-2 9 2-15,0 29-8 16,-3 4-2-16,0 32-16 15,-2-9-3-15,3 14-8 16,4-12 1-16,-2 6-12 0,1-23 7 16,6-1-6-16,-4-24 1 15,0-4-37-15,1-21-9 16,-4-9 7-16,-2-14-310 16,-6-15 89-16</inkml:trace>
          <inkml:trace contextRef="#ctx0" brushRef="#br2" timeOffset="63752.2">1926-703 822 0,'18'32'236'16,"9"5"82"-16,-1-9-223 15,7-5 13-15,1-12-23 16,1-5 17-16,-4-9-31 16,5-7-13-16,-5-7-29 0,-1-8 1 15,0-2-22-15,-3-7-2 16,-6-5-7-16,2 0 1 15,-7 0-29-15,2 2-44 16,-7 6-36-16,1 3-283 16,-2 10 37-16</inkml:trace>
          <inkml:trace contextRef="#ctx0" brushRef="#br2" timeOffset="63419.61">2333-1690 252 0,'11'-22'281'16,"-4"1"-55"-16,2-2 23 15,-2 2-137-15,-1 0-5 16,-2 5-41-16,-1 1 8 16,-5 0-26-16,-1 4 21 0,0 6-15 15,-2 2 19-15,-3-2-21 16,-5 16 8-16,2 4-25 16,-7 9 5-16,0 14-25 15,2 17 8-15,-1 1-12 16,1 22 13-16,3-1-12 15,0 13 12-15,0-7-14 16,5 10 7-16,-3-14-16 0,6 5 7 16,0-22-10-16,3-2-5 15,-1-18-23-15,5-9-32 16,-2-12-30-16,0-3 6 16,-3-9-292-16,-1 6 91 15</inkml:trace>
        </inkml:traceGroup>
        <inkml:traceGroup>
          <inkml:annotationXML>
            <emma:emma xmlns:emma="http://www.w3.org/2003/04/emma" version="1.0">
              <emma:interpretation id="{2263B951-4694-4606-9493-6085FDC437D2}" emma:medium="tactile" emma:mode="ink">
                <msink:context xmlns:msink="http://schemas.microsoft.com/ink/2010/main" type="inkWord" rotatedBoundingBox="10100,3603 12413,1579 13336,2634 11023,465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64726.55">2531-2441 571 0,'1'4'241'16,"-1"2"10"-16,5 7-114 0,3 7-77 16,4 9 5-16,-3 2-20 15,1 6 8-15,-3-5-20 16,-1 4 4-16,-3-13-22 15,-1-4 3-15,0-11-18 16,-4-9 4-16,-1-12-8 16,-5-16 12-16,1-9-13 0,1-10 11 15,-2-1-5 1,6-5 12-16,5 12-7 0,2 0 15 16,3 13-7-16,4 3 7 15,2 5-13-15,1 5 5 16,-1 4-13-16,1 6-9 15,-2 4-28-15,-2 1-288 16,2 5 75-16</inkml:trace>
          <inkml:trace contextRef="#ctx0" brushRef="#br2" timeOffset="65455.41">2886-2481 340 0,'2'2'247'16,"1"-1"-24"-16,7 1-18 0,-2-7-105 15,5 0 2-15,1-3-27 0,2-10 5 16,-3-3-25-16,0 0 4 16,-6-3-22-16,-5-1-2 15,-12 3-24-15,-5 4 5 16,-3 6-13-16,-3 6 13 15,-1 6-6-15,-1 18 10 16,10 3-9-16,5 18 11 16,3 3-15-16,13 11 8 15,5-6-10-15,10 2 2 16,-1-16-9-16,14-3 7 16,-2-13-6-16,7-9-18 15,-10-13-24-15,1-10-24 16,-8-7-116-16,-1-11-158 15,-8 2 9-15</inkml:trace>
          <inkml:trace contextRef="#ctx0" brushRef="#br2" timeOffset="65983.38">3288-2737 522 0,'2'0'236'0,"3"-2"21"15,3 2-129-15,0 5-27 16,3-2-39-16,2 7 5 16,0 4-31-16,-1 8 7 15,-4 3-15-15,-7 8 13 16,4-2-14-16,-15 4 5 15,1-2-16-15,-7-4 5 16,-2-9-18-16,-7-6 6 16,4-11-11-16,-10-14 10 15,4-8-13-15,-2-14 7 16,3-3-6-16,6-7 8 16,9 4-7-16,8 0 7 15,8 14-5-15,9 1 8 0,6 14-9 16,7 5 11-16,4 10-4 15,8 7 19-15,-2 12-6 16,1 8 17-16,-8 6-8 16,-2 17 15-16,-15 0-16 15,-10 5 11-15,-5-2-13 16,-12 4 4-16,-9-15-18 0,-4-5 6 16,-3-14-26-16,-7-13-30 15,6-17-39-15,0-6-25 16,6-10-286-16,2-8 64 15</inkml:trace>
          <inkml:trace contextRef="#ctx0" brushRef="#br2" timeOffset="66543.96">3484-2843 678 0,'4'2'238'0,"4"8"51"16,-2 11-187-16,9 11 8 16,1 5-28-16,4 12 10 15,-6-4-25-15,2-2-3 16,-9-9-29-16,-2-7-4 16,-5-17-28-16,1-13 3 15,-4-13-9-15,-3-30 6 0,4-9-7 16,0-13 15-16,1 1-9 15,4-1 12-15,5 23-2 16,2 3 13-16,1 17-9 16,5 6 8-16,-1 7-12 15,1 8 5-15,-1 7-29 16,-1 5-46-16,-1 7-42 0,4 7-282 16,-4 3 28-1</inkml:trace>
          <inkml:trace contextRef="#ctx0" brushRef="#br2" timeOffset="131120.44">3851-2695 748 0,'-2'-2'243'15,"7"4"50"-15,7-2-176 0,5 1-41 16,9 1 11-16,4 0-13 16,2-2-6-16,-1 1-22 15,5 3-9-15,-7 2-22 16,-2-3-6-16,-2-1-5 15,-4-5-47-15,-5-4-26 16,0-7 34-16,2 2-329 16,-2-11 93-16</inkml:trace>
          <inkml:trace contextRef="#ctx0" brushRef="#br2" timeOffset="129856.41">3879-2749 287 0,'0'-1'246'0,"1"1"-26"16,2-5-34-16,1 3-62 16,2 1-43-16,2-1-7 15,4-1-29-15,2-1-8 16,1-2-11-16,1-4 0 16,-1 0 0-16,-4-7 2 15,0 0-5-15,-2-5 2 16,-8-3-8-16,-4-4-1 15,-5 3-6-15,-10-1 0 16,-3 7-2-16,-5 6 10 16,2 9-2-16,-1 8 3 0,4 7-1 15,3 11-2 1,5 0-7-16,7 8-3 0,4 2-1 16,9 5-1-16,2-6 1 15,8 8-2-15,2-11-2 16,5-4-15-16,-1-10-14 15,1-2-31-15,-1-12-222 0,-5-7-45 16,-5-7-75 0</inkml:trace>
          <inkml:trace contextRef="#ctx0" brushRef="#br2" timeOffset="130479.98">4453-3177 303 0,'0'-10'216'16,"-3"4"-4"-16,-6-2-25 16,5 0-73-16,-5 3-6 15,5 5-36-15,-6 0-12 16,5 3-23-16,-1 3 2 15,1 9-7-15,1 5 1 16,8 5-3-16,-1 8 5 16,2-1-7-16,1 2 3 15,-3-1-7-15,1 1-2 0,-6-10-8 16,-1 2-1-16,-4-6-6 16,-2-4-3-16,-8-8-2 15,-2 0-3-15,-2-8-11 16,-7-3-20-16,6-4-11 15,-6 1-18-15,5-2-95 16,2-2-157-16,10 2 24 0</inkml:trace>
          <inkml:trace contextRef="#ctx0" brushRef="#br2" timeOffset="132506.41">4727-3256 5 0,'6'-2'57'15,"-4"0"2"-15,3 2 23 16,-2-1 14-16,2-3 19 16,1 3-20-16,7-2 34 15,-9-4 0-15,2 4 18 16,1 3-19-16,-11-8 2 16,1-2-36-16,0 0-9 15,-4-4-29-15,-4 1 4 16,1 3-12-16,-6 7-4 0,2 1-13 15,-3 7 0-15,6 6-13 16,8 12 0-16,4 3-4 16,6 8 0-16,7 2-1 15,4 4-1-15,0-4-1 16,0 1-4-16,-5-6-1 16,0-2-2-16,-7-6-1 0,-6-7 0 15,-8-4 0-15,-3-6 1 16,-9-6-2-16,-7-3-16 15,-1-4-10-15,1-2-18 16,2-3-17-16,8 3-25 16,5-1-84-16,6 2-160 15,3 3 16-15</inkml:trace>
          <inkml:trace contextRef="#ctx0" brushRef="#br2" timeOffset="132833.91">4884-3393 575 0,'10'20'283'15,"1"7"-12"1,1 14-107-16,4 3-117 0,0 9-15 16,-5-4-17-16,1 0-7 15,-4-11-15-15,-5-3-163 16,-1-16-110-16,-4-13-26 15</inkml:trace>
          <inkml:trace contextRef="#ctx0" brushRef="#br2" timeOffset="132972.25">4802-3698 429 0,'4'-9'237'0,"1"7"-34"16,5 12-55-16,0 3-214 15,8 9-141-15,3 4 29 16</inkml:trace>
          <inkml:trace contextRef="#ctx0" brushRef="#br2" timeOffset="133391.89">5087-3483 282 0,'5'-7'316'0,"6"4"-71"15,1 3-14-15,1 1-110 16,1 6-60-16,6 3-2 16,-4 1-19-16,2 7 0 15,1 3-3-15,-4 5 8 16,-6 0-7-16,-4 8 6 16,-5-7-8-16,-8 9-4 0,-5-5-10 15,-6 3 0-15,3-11-11 16,-14-4-3-16,8-9-6 15,-4-8-17-15,5-11-14 16,-7 1-22-16,13-1-10 16,4-13-19-16,6 6-11 0,4-5-166 15,5 2-31-15,5-7-56 16</inkml:trace>
          <inkml:trace contextRef="#ctx0" brushRef="#br2" timeOffset="133639.11">5157-3388 332 0,'21'7'254'0,"-2"-1"-2"15,-1 10-73-15,-2 2-10 16,-4-2-57-16,-4-3-28 16,-2-4-41-16,2-13-1 15,-3-14-14-15,3-14 9 16,-1-9 3-16,1-9 16 16,-2 5-6-16,6 6 9 15,1 11-10-15,8 7-3 16,3 16-18-16,4 4-6 0,1 2-14 15,-1 11-3-15,-3 7-5 16,-2 9 2-16,-7 6-14 16,2 11-49-16,-3-3-30 15,1 2-289-15,-1-5 37 16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52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  <inkml:brush xml:id="br2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DB6F8E-BA22-4912-B841-72641156C1C9}" emma:medium="tactile" emma:mode="ink">
          <msink:context xmlns:msink="http://schemas.microsoft.com/ink/2010/main" type="writingRegion" rotatedBoundingBox="11524,7121 13010,2533 14568,3037 13082,7625"/>
        </emma:interpretation>
      </emma:emma>
    </inkml:annotationXML>
    <inkml:traceGroup>
      <inkml:annotationXML>
        <emma:emma xmlns:emma="http://www.w3.org/2003/04/emma" version="1.0">
          <emma:interpretation id="{D47F4E74-701D-4CF9-8EDC-C99D124CAA48}" emma:medium="tactile" emma:mode="ink">
            <msink:context xmlns:msink="http://schemas.microsoft.com/ink/2010/main" type="paragraph" rotatedBoundingBox="11524,7121 13010,2533 14568,3037 13082,76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7AAAB9-750F-4D31-A7FA-3B7B78EF66F0}" emma:medium="tactile" emma:mode="ink">
              <msink:context xmlns:msink="http://schemas.microsoft.com/ink/2010/main" type="line" rotatedBoundingBox="11524,7121 13010,2533 14568,3037 13082,7625"/>
            </emma:interpretation>
          </emma:emma>
        </inkml:annotationXML>
        <inkml:traceGroup>
          <inkml:annotationXML>
            <emma:emma xmlns:emma="http://www.w3.org/2003/04/emma" version="1.0">
              <emma:interpretation id="{C3C199F6-4EC0-4C0B-BFD0-1FAA57B6A5B5}" emma:medium="tactile" emma:mode="ink">
                <msink:context xmlns:msink="http://schemas.microsoft.com/ink/2010/main" type="inkWord" rotatedBoundingBox="11595,7144 11984,5943 13471,6425 13082,76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4669 406 730 0,'0'-2'227'0,"4"6"54"0,-2 9-189 15,3 16-22-15,3 15-18 16,5 20 14-16,0 9-23 16,3 26-2-16,-1-6-26 15,-4 9 3-15,-1-16-17 16,1 3 7-16,-4-29-22 0,-1-6-21 16,-3-23-25-1,-6-14-265-15,0-17 51 0</inkml:trace>
          <inkml:trace contextRef="#ctx0" brushRef="#br1" timeOffset="1">4699 912 551 0,'4'-11'226'0,"5"-2"28"0,4 3-138 15,4 2-26-15,2 3-28 16,5 5-4-16,-4 2-19 16,-1 7-8-16,-9-1-9 15,-4 5 1-15,-6-1-12 16,-4 6-1-16,-1-4 1 15,-7 2 0-15,-1 1-4 16,-13-6 4-16,0-6-3 16,-4-5 1-16,0-5 0 0,3-1 1 15,11-4-5-15,1 0 0 16,10-1-3-16,5-1 0 16,7 1 1-16,9 5 0 15,8 2-2-15,5 6 7 16,4 3-1-16,3 6 5 15,-4 4 0-15,0 1 6 16,-9 0 0-16,-7 7 4 16,-4-4-4-16,-12 7 4 15,-12-1-7-15,-10-1-1 16,-1-3-6-16,-13-6-4 16,-1-14-2-16,-5-6-2 15,6-9-7-15,-4-11 3 16,10-2 0-16,8-4 0 0,10 3 3 15,9 1 2-15,11 7-2 16,7 6-2-16,6 7 0 16,10 2 2-16,1 7-2 15,7 3 2-15,-8 1 4 16,-4 1 3-16,-5-2-3 16,-8 3 16-16,-20 0 1 15,-7 2 5-15,-10 1 0 0,-16-1-2 16,-6-4-10-16,-6-4-5 15,4-9-6-15,2-4-8 16,11-3-5-16,8 1-26 16,13 3-23-16,11 2 501 15,10 8-812-15,7 6 422 16</inkml:trace>
          <inkml:trace contextRef="#ctx0" brushRef="#br1" timeOffset="2">4656 657 424 0,'-2'-9'158'0,"0"-3"53"15,1 1-104-15,1 0-2 16,0-2-8-16,0-7-8 0,0 1-30 16,3-6-2-16,-1 4-9 15,2-1 4-15,3 2-6 16,6 6 4-16,0 5-9 16,1 0-1-16,3 5-9 15,-6 4-3-15,-3 2-4 16,-3 6-4-16,-3 2-6 15,-7 6-3-15,0 2-2 0,-6 3-5 16,-6-5 3-16,-2 0-2 16,-1-7-2-16,-6-6 0 15,2-5 0-15,5-3-2 16,2 0 0-16,6-1-1 16,6 1 1-16,7-1-3 15,4 2 1-15,6 1-3 16,9 3 4-16,8 2-1 15,-1 3 5-15,1 1 0 16,0 2 0-16,-11 0 8 16,-5-1 6-16,-7-1 5 15,-6 4 3-15,-10-5-1 16,1-3-8-16,-17-6-6 16,-3-7-6-16,-4-9-1 0,4 3-1 15,0-6 0-15,11 3 0 16,8 6-6-1,7 6-1-15,6 0-10 0,5 11-23 16,5 5-60-16,0 5 422 16,0-2-702-16,-5 1 326 15</inkml:trace>
          <inkml:trace contextRef="#ctx0" brushRef="#br0" timeOffset="3">4224 322 775 0,'-21'-7'206'0,"6"-1"81"0,6-2-209 16,4 2-7-16,6 0-2 15,9-2 35-15,3 2-20 16,8 2 19-16,8 1-24 15,15 2 7-15,3 4-29 16,18 1-3-16,2 0-31 0,19-7-2 16,-7-2-20-16,4-4 7 15,-9 1-13-15,3-3 11 16,-19 8-24-16,2-1-33 16,-11 4-43-16,-9 1-40 15,-11 9 13-15,-11 0-283 16,-10 8 99-16</inkml:trace>
          <inkml:trace contextRef="#ctx0" brushRef="#br0" timeOffset="5">4310 1266 860 0,'-19'-2'193'16,"2"-3"92"-16,4 0-219 16,4 0-12-16,4-1 31 15,3 1-9-15,5-1 19 16,10 2-21-16,12 1 15 16,7 3-22-16,17 3 14 15,11 9-25-15,23 2 6 16,3 2-28-16,17 1 5 15,3-1-23-15,11-5-1 16,-20-3-18-16,3 5 11 16,-15-1-13-16,-7-1-18 15,-18-3-32-15,-7-3-57 0,-16-8-44 16,-7-9-290-16,-14-13 46 16</inkml:trace>
        </inkml:traceGroup>
        <inkml:traceGroup>
          <inkml:annotationXML>
            <emma:emma xmlns:emma="http://www.w3.org/2003/04/emma" version="1.0">
              <emma:interpretation id="{FC2A2BE8-AC69-4E2F-B953-6F2989CEBB3D}" emma:medium="tactile" emma:mode="ink">
                <msink:context xmlns:msink="http://schemas.microsoft.com/ink/2010/main" type="inkWord" rotatedBoundingBox="12586,3843 12730,3395 13329,3589 13184,403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134733.54">4894-2162 648 0,'-3'-11'330'0,"8"-2"5"15,3-2-108-15,6-2-112 16,4-3-29-16,8-3-7 16,0 6-37-16,10-1-18 15,-4 5-23-15,7 0-18 16,-5 6-29-16,8 1-51 15,-8 3 164-15,-1 1-445 16,-9 2 170-16</inkml:trace>
          <inkml:trace contextRef="#ctx0" brushRef="#br2" timeOffset="134589.18">5139-2577 560 0,'-13'-3'330'16,"2"6"-32"-16,-7 7-67 15,11 8-170-15,1 13-11 16,4 1-18-16,2 17-11 15,5-2-13-15,0 6-4 16,3-6-3-16,2 5-20 16,-2-10-17-16,0-3-27 15,-3-8-257-15,-4-2 62 16</inkml:trace>
          <inkml:trace contextRef="#ctx0" brushRef="#br2" timeOffset="135194.74">5509-2437 653 0,'-15'-10'269'15,"4"0"27"-15,-7 0-162 0,-3 2-28 16,1 0-32-16,6 7 0 16,-7 2-22-16,4 9-8 15,8 3-18-15,-3 8-5 16,9 5-9-16,5 8-2 16,4-6-2-16,6 4-1 15,1-4-6-15,4-11-1 16,3-12 0-16,3-8-2 15,-4-11-2-15,0-11 5 16,-1-4 1-16,-6-3 3 16,-6 6-1-16,1 3 4 15,-4 10-1-15,-3 6-1 16,6 9-1-16,-1 5 1 16,0 4-7-16,5 5-30 15,1 0-21-15,-3 1-40 0,4-6 20 16,2-6-291-16,2-7 95 15</inkml:trace>
        </inkml:traceGroup>
        <inkml:traceGroup>
          <inkml:annotationXML>
            <emma:emma xmlns:emma="http://www.w3.org/2003/04/emma" version="1.0">
              <emma:interpretation id="{33D5182C-860E-413E-9D8B-28DF91A59611}" emma:medium="tactile" emma:mode="ink">
                <msink:context xmlns:msink="http://schemas.microsoft.com/ink/2010/main" type="inkWord" rotatedBoundingBox="12757,3507 12856,3201 13117,3286 13018,3591"/>
              </emma:interpretation>
              <emma:one-of disjunction-type="recognition" id="oneOf2">
                <emma:interpretation id="interp2" emma:lang="" emma:confidence="0.5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)</emma:literal>
                </emma:interpretation>
                <emma:interpretation id="interp5" emma:lang="" emma:confidence="0">
                  <emma:literal>`</emma:literal>
                </emma:interpretation>
                <emma:interpretation id="interp6" emma:lang="" emma:confidence="0">
                  <emma:literal>;</emma:literal>
                </emma:interpretation>
              </emma:one-of>
            </emma:emma>
          </inkml:annotationXML>
          <inkml:trace contextRef="#ctx0" brushRef="#br2" timeOffset="137290.68">5084-2492 451 0,'-5'-13'329'0,"3"-7"-42"16,1-3-42-16,7 2-132 15,4 0-26-15,6-6 1 16,4 2-26-16,9 1-14 16,0 3-26-16,10 5-7 15,0 6-20-15,5 5-38 16,-7 5-26-16,5 2-280 16,-10-7 47-16</inkml:trace>
        </inkml:traceGroup>
        <inkml:traceGroup>
          <inkml:annotationXML>
            <emma:emma xmlns:emma="http://www.w3.org/2003/04/emma" version="1.0">
              <emma:interpretation id="{DB816BDF-E0CC-4B89-85B2-483075D2E2EE}" emma:medium="tactile" emma:mode="ink">
                <msink:context xmlns:msink="http://schemas.microsoft.com/ink/2010/main" type="inkWord" rotatedBoundingBox="13823,2961 13885,3622 13393,3668 13331,300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2" timeOffset="135343.29">5679-2518 810 0,'6'4'236'0,"-2"14"70"16,-1 0-226-16,0 8-19 15,2 2-24-15,-2-2-9 16,2-5-37-16,-3-2 51 15,-1-12-357-15,-4-9 125 16</inkml:trace>
          <inkml:trace contextRef="#ctx0" brushRef="#br2" timeOffset="135835.07">5812-3016 814 0,'2'1'248'0,"1"14"76"15,0 8-225-15,2 15-12 16,1 11-26-16,6 26-13 16,1-1-28-16,3 9-10 15,2-10-5-15,1-2-10 16,-2-22-19-16,-1-5-44 0,-5-20-1 15,-4 1-277-15,-9-16 61 16</inkml:trace>
          <inkml:trace contextRef="#ctx0" brushRef="#br2" timeOffset="136215.77">6080-2509 692 0,'11'-1'224'0,"4"-6"56"16,-4-4-187-16,-3-2-16 15,0-8-19-15,-5-8-10 16,-11-1-22-16,-1 4-3 16,-4 4-10-16,-7 4 5 15,-1 13-6-15,5 12 2 0,3 5-6 16,3 11 0-16,7 3-5 16,6 7-1-16,4-6 0 15,7 1 1-15,2-4-16 16,7 2-20-16,1-8-14 15,2-5 20-15,-5-3-294 16,4-12 105-16</inkml:trace>
        </inkml:traceGroup>
        <inkml:traceGroup>
          <inkml:annotationXML>
            <emma:emma xmlns:emma="http://www.w3.org/2003/04/emma" version="1.0">
              <emma:interpretation id="{30004563-D261-4880-A11C-E2E15798E56D}" emma:medium="tactile" emma:mode="ink">
                <msink:context xmlns:msink="http://schemas.microsoft.com/ink/2010/main" type="inkWord" rotatedBoundingBox="13826,3374 13995,2852 14225,2926 14056,3448"/>
              </emma:interpretation>
              <emma:one-of disjunction-type="recognition" id="oneOf4">
                <emma:interpretation id="interp8" emma:lang="" emma:confidence="0.5">
                  <emma:literal>.</emma:literal>
                </emma:interpretation>
                <emma:interpretation id="interp9" emma:lang="" emma:confidence="0">
                  <emma:literal>d</emma:literal>
                </emma:interpretation>
                <emma:interpretation id="interp10" emma:lang="" emma:confidence="0">
                  <emma:literal>-</emma:literal>
                </emma:interpretation>
                <emma:interpretation id="interp11" emma:lang="" emma:confidence="0">
                  <emma:literal>°</emma:literal>
                </emma:interpretation>
                <emma:interpretation id="interp12" emma:lang="" emma:confidence="0">
                  <emma:literal>,</emma:literal>
                </emma:interpretation>
              </emma:one-of>
            </emma:emma>
          </inkml:annotationXML>
          <inkml:trace contextRef="#ctx0" brushRef="#br2" timeOffset="136728.67">6423-2758 220 0,'-1'-7'269'0,"-1"-4"-61"15,-3 3 17-15,1-2-108 16,-3-2-38-16,-4 4 13 0,1 0-20 15,-3 3-4-15,-2 2-15 16,1 10 2-16,1 2-17 16,-2 12-3-16,5 7-16 15,2 6-3-15,8 2-11 16,4 3 3-16,0-8-5 16,6-6 1-16,0-3-2 15,-2-11 0-15,3-8-2 0,2-8-2 16,-5-6 3-16,-1-13-2 15,-2-6-1-15,-10-15 0 16,0-4 1-16,-1-14-1 16,-4-2 4-16,-3-14 2 15,3 12-1-15,0 6 17 16,2 15 1-16,0 12 1 16,5 23-5-16,5 11 2 15,-2 9-12-15,4 16-8 16,5 2 0-16,0 14-8 15,1-4-18-15,1 5-30 16,1-8-12-16,-6 1-272 16,4-11 71-16</inkml:trace>
        </inkml:traceGroup>
        <inkml:traceGroup>
          <inkml:annotationXML>
            <emma:emma xmlns:emma="http://www.w3.org/2003/04/emma" version="1.0">
              <emma:interpretation id="{55543189-4751-4345-9AB3-E88D7FC8B994}" emma:medium="tactile" emma:mode="ink">
                <msink:context xmlns:msink="http://schemas.microsoft.com/ink/2010/main" type="inkWord" rotatedBoundingBox="13251,3136 13256,3121 13326,3144 13321,3158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2" timeOffset="135538.32">5556-2870 475 0,'1'-10'314'16,"3"8"-60"-16,2 4-45 15,2-1-198-15,7 3-58 16,-5 1-147-16,2 1-60 0,3-1-76 16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B172E64-798C-481F-A172-CD61AF1551B5}" emma:medium="tactile" emma:mode="ink">
          <msink:context xmlns:msink="http://schemas.microsoft.com/ink/2010/main" type="writingRegion" rotatedBoundingBox="9120,11847 11475,12194 11347,13060 8992,12712"/>
        </emma:interpretation>
      </emma:emma>
    </inkml:annotationXML>
    <inkml:traceGroup>
      <inkml:annotationXML>
        <emma:emma xmlns:emma="http://www.w3.org/2003/04/emma" version="1.0">
          <emma:interpretation id="{4379F0CA-E76B-4DB8-95E5-FB1BBF1170A0}" emma:medium="tactile" emma:mode="ink">
            <msink:context xmlns:msink="http://schemas.microsoft.com/ink/2010/main" type="paragraph" rotatedBoundingBox="9120,11847 11475,12194 11347,13060 8992,12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F33A24-C329-4EAC-A1CA-9F9258BEDA57}" emma:medium="tactile" emma:mode="ink">
              <msink:context xmlns:msink="http://schemas.microsoft.com/ink/2010/main" type="line" rotatedBoundingBox="9120,11847 11475,12194 11347,13060 8992,12712"/>
            </emma:interpretation>
          </emma:emma>
        </inkml:annotationXML>
        <inkml:traceGroup>
          <inkml:annotationXML>
            <emma:emma xmlns:emma="http://www.w3.org/2003/04/emma" version="1.0">
              <emma:interpretation id="{3CBA588D-7211-4185-85C5-0DC2AE51D141}" emma:medium="tactile" emma:mode="ink">
                <msink:context xmlns:msink="http://schemas.microsoft.com/ink/2010/main" type="inkWord" rotatedBoundingBox="9120,11847 11475,12194 11347,13060 8992,12712"/>
              </emma:interpretation>
              <emma:one-of disjunction-type="recognition" id="oneOf0">
                <emma:interpretation id="interp0" emma:lang="" emma:confidence="0.5">
                  <emma:literal>time</emma:literal>
                </emma:interpretation>
                <emma:interpretation id="interp1" emma:lang="" emma:confidence="0.5">
                  <emma:literal>time e</emma:literal>
                </emma:interpretation>
                <emma:interpretation id="interp2" emma:lang="" emma:confidence="0">
                  <emma:literal>time a</emma:literal>
                </emma:interpretation>
                <emma:interpretation id="interp3" emma:lang="" emma:confidence="0">
                  <emma:literal>trim e</emma:literal>
                </emma:interpretation>
                <emma:interpretation id="interp4" emma:lang="" emma:confidence="0">
                  <emma:literal>time c</emma:literal>
                </emma:interpretation>
              </emma:one-of>
            </emma:emma>
          </inkml:annotationXML>
          <inkml:trace contextRef="#ctx0" brushRef="#br0">-248 388 987 0,'3'-13'258'16,"10"0"97"-16,16 2-241 15,15 2-25-15,21 8 14 16,2 2-33-16,9 8-7 16,-5 2-42-16,5 5-2 15,-15-1-22-15,-5 1-28 16,-7-3-45-16,3-5-54 16,-15-3-289-16,0-2 44 15</inkml:trace>
          <inkml:trace contextRef="#ctx0" brushRef="#br0" timeOffset="1">101 47 251 0,'10'-11'260'0,"-1"-2"-28"0,1 3-18 16,-4 2-70-16,-1 3-50 16,-1 8 12-16,-4 2-42 15,1 12 9-15,-2 5-26 16,-6 14 10-16,-3 3-21 15,-4 13 8-15,-4 1-20 0,-6 14 13 16,3-6-17-16,-1 9 7 16,8-8-18-16,4 1 11 15,4-16-15-15,7 5 14 16,4-13-7-16,6 0 17 16,2-12-11-16,12 8 22 15,1-14-11-15,5 6 12 16,-2-7-18-16,8-1 9 15,-5-8-23-15,1 1 8 16,-2-9-18-16,0 2 10 16,-7-7-21-16,-5-3-28 15,-4 4-38-15,-5-9-38 16,-7-3-24-16,-5-6-258 16,-7-9 72-16</inkml:trace>
          <inkml:trace contextRef="#ctx0" brushRef="#br0" timeOffset="5">607 104 393 0,'5'-19'212'0,"-2"9"-34"16,5 10-68-16,2 5-177 15,-2 9-117-15,3 1 8 16</inkml:trace>
          <inkml:trace contextRef="#ctx0" brushRef="#br0" timeOffset="3">683 383 499 0,'2'-3'285'0,"-1"8"-3"15,3 6-108-15,0 15-53 16,0 8-56-16,-1 15 0 16,-1 4-41-16,-4 14 3 15,0-4-28-15,-1 2 0 16,-2-15-30-16,0-13-110 15,-1-17-173-15,-1-38 3 16</inkml:trace>
          <inkml:trace contextRef="#ctx0" brushRef="#br0" timeOffset="4">808 375 330 0,'2'5'167'0,"-1"0"-2"16,2 4-39-16,2 4-68 16,0 5 19-16,-2 2-11 15,2 12 12-15,-1-3-20 0,0 13 13 16,1-3-25-16,3 8 8 15,-3-4-22-15,3 0 5 16,-4-9-18-16,0-6 8 16,-2-10-17-16,0-7 8 15,-2-11-12-15,0-11 8 16,0-7-12-16,1-14 8 16,1-6-9-16,1-9 7 15,2 2-13-15,2-4 12 16,-1 7-13-16,9-3 11 15,-1 11-7-15,6-1 22 16,-1 13-9-16,4 2 20 16,-4 14-6-16,-2 11 25 15,-4 13-19-15,0 11 12 0,-5 8-16 16,-2 5 5-16,1-3-27 16,1-2 10-16,-2-7-18 15,6-9 7-15,2-8-10 16,-1-10 9-16,2-10-9 15,4-7 14-15,-3-6-10 16,1-6 12-16,0 4-9 16,1 2 6-16,-3 4-13 15,1 10 13-15,2 7-12 16,-5 9 6-16,-2 8-8 0,-3 8 11 16,-3 1-10-16,-1 11 13 15,-1-4-16-15,2 1-31 16,-2-6-32-16,7 1-253 15,-2-12-37-15,5-15-87 16</inkml:trace>
          <inkml:trace contextRef="#ctx0" brushRef="#br0" timeOffset="6">1494 581 620 0,'5'5'257'16,"6"-8"25"-16,2 1-157 0,5-1-21 15,5-2-39-15,4-8 13 16,-2 1-24-16,1-9 10 16,-2-5-24-16,-6-9 4 15,-7 2-22-15,-9-6 4 16,-9 7-16-16,-12 1 18 16,-5 15-10-16,-11 11 13 15,3 13-10-15,3 15 5 16,6 16-22-16,12 16 9 15,12 2-15-15,19 17 9 16,11-6-11-16,16 4 10 16,6-12-11-16,6-2 7 15,-6-19-8-15,6-3 9 16,-12-17-16-16,1-6-24 16,-7-10-39-16,-2 1 183 0,-8-14-496 15,4-6 200-15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C796B78-27F8-4165-BFAE-C6807259ED83}" emma:medium="tactile" emma:mode="ink">
          <msink:context xmlns:msink="http://schemas.microsoft.com/ink/2010/main" type="writingRegion" rotatedBoundingBox="2674,5995 3146,5995 3146,6729 2674,6729">
            <msink:destinationLink direction="with" ref="{CF1ED09F-A2C1-4ED0-8883-262B61A3CD1A}"/>
          </msink:context>
        </emma:interpretation>
      </emma:emma>
    </inkml:annotationXML>
    <inkml:traceGroup>
      <inkml:annotationXML>
        <emma:emma xmlns:emma="http://www.w3.org/2003/04/emma" version="1.0">
          <emma:interpretation id="{553250BA-743F-4AA7-9EE1-FC45DD867FFD}" emma:medium="tactile" emma:mode="ink">
            <msink:context xmlns:msink="http://schemas.microsoft.com/ink/2010/main" type="paragraph" rotatedBoundingBox="2674,5995 3146,5995 3146,6729 2674,6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3E4556-1865-4504-A3B5-0B367C20A6B2}" emma:medium="tactile" emma:mode="ink">
              <msink:context xmlns:msink="http://schemas.microsoft.com/ink/2010/main" type="line" rotatedBoundingBox="2674,5995 3146,5995 3146,6729 2674,6729"/>
            </emma:interpretation>
          </emma:emma>
        </inkml:annotationXML>
        <inkml:traceGroup>
          <inkml:annotationXML>
            <emma:emma xmlns:emma="http://www.w3.org/2003/04/emma" version="1.0">
              <emma:interpretation id="{40B0240A-AA3B-4BDA-B5CD-E647FF99EC2B}" emma:medium="tactile" emma:mode="ink">
                <msink:context xmlns:msink="http://schemas.microsoft.com/ink/2010/main" type="inkWord" rotatedBoundingBox="2674,5995 3146,5995 3146,6729 2674,6729"/>
              </emma:interpretation>
            </emma:emma>
          </inkml:annotationXML>
          <inkml:trace contextRef="#ctx0" brushRef="#br0">-5003 22 193 0,'-4'-2'211'0,"1"-6"-18"15,-3 1 24-15,4 1-78 16,-1 3 2-16,0-5-50 15,3 9-8-15,0-1-41 16,1 3 6-16,6 5-19 16,6 12 17-16,1 4-14 0,12 17 21 15,5 9-8-15,11 18 6 16,-1-1-19-16,6 12 5 16,-8-6-24-16,9 10 2 15,-14-20-15-15,4 0 7 16,-9-19-27-16,0-11-18 15,-14-20-31-15,-2-12-19 16,-10-12-204-16,-1-4-34 16,-2-16-50-16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58.09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3474C2-1C31-42F7-8C71-FAB271B62DC8}" emma:medium="tactile" emma:mode="ink">
          <msink:context xmlns:msink="http://schemas.microsoft.com/ink/2010/main" type="inkDrawing" rotatedBoundingBox="3099,6864 17486,251 19372,4353 4984,10966" semanticType="callout" shapeName="Other"/>
        </emma:interpretation>
      </emma:emma>
    </inkml:annotationXML>
    <inkml:trace contextRef="#ctx0" brushRef="#br0">-4 10594 482 0,'-3'-4'103'0,"-1"1"43"16,3-5-135-16,1 7 7 15,0-1 21-15,6-1 7 16,-2-1 19-16,0 6 14 16,3-7 0-16,-2-1-12 15,1 1-2-15,-1 0-15 16,-3 0-12-16,-4-5-17 16,7 7-4-16,-3-5-12 15,-1-3 8-15,4-1-3 16,2 6 6-16,-4-4 3 15,2-3 6-15,0 0-4 16,-4 3 2-16,4-3-8 16,-2-3 2-16,2-3-8 0,-2 3 2 15,5-4-9-15,-3 1 12 16,2-3-6-16,1 8 10 16,2-7-7-16,-7 0 6 15,5-2-11-15,-3 0 4 16,3-1-11-16,3 3 12 15,2-3 4-15,-1 1 6 16,1-3-8-16,-5-2 11 0,0-1-12 16,-3 0 0-1,3-3-9-15,0-1 10 0,2 1-10 16,1-1 9-16,2 2 0 16,-3 2 7-16,1 0-9 15,-1 5 8-15,0-10-11 16,-1 4 1-16,1-4-12 15,0 0 9-15,1-3-7 16,-3 5 8-16,2-6 8 16,1 6 12-16,-1-2-10 15,0 3 10-15,0 0-11 16,-4 2-9-16,2-2-8 16,-1 5 8-16,1-6-9 15,-2 4 8-15,6-4-9 0,-3 6 6 16,4-2-6-16,-3 4 7 15,5-7-8-15,-6 8 9 16,3-4-6-16,-3-2 7 16,1 3-10-16,0 1 12 15,0-6-8-15,-1 2 4 16,-1-2-9-16,1 1 11 16,4-3-3-16,-2 2 13 15,3-1-3-15,-2 3 5 0,6-4-8 16,-4 6 1-16,1-6-10 15,-2 6 2-15,1-6-8 16,-1 7 10-16,-1-3-7 16,-3 5 7-16,3-5-8 15,-1 4 11-15,-1-2-9 16,5 4 7-16,-4-3-10 16,-5 5 10-16,9-2-10 15,0 4 11-15,-4-4-11 16,2 4 10-16,8-1-7 15,-6 1 6-15,-2 1-9 16,1-2 10-16,2 3-11 16,-4 0 9-16,2 1-8 15,1 1 7-15,-2 2-8 0,2-1 12 16,1-4-11-16,-5-1 11 16,5-4-8-16,-1 2 7 15,1-2-11-15,-5 0 12 16,6 2-9-16,-3 0 8 15,1-2-10-15,-2 4 8 16,6-2-7-16,-4 1 4 16,3 3-5-16,-5 0 7 0,3 0-5 15,-3 4 6-15,5-8-4 16,-2 6 3-16,5-1-3 16,-1-1 4-16,-1-4-5 15,-3 8 5-15,2-6-4 16,-5 1 5-16,2 0-7 15,-1 5 8-15,1-1-9 16,-4 1 8-16,4-3-7 16,-4 1 6-16,2-3-10 15,0 3 9-15,5-1-7 16,-7 3 8-16,4-1-5 16,-1 2 8-16,1-2-9 15,-4 2 8-15,6-4-11 16,-1 0 8-16,2 0-8 15,-5-1 11-15,6-2-10 0,-3 4 10 16,1-4-7-16,-1 0 5 16,3-4-9-16,-1 3 13 15,0-6-14-15,-2 9 8 16,-1-3-2-16,-2 5 5 16,1-2-9-16,-1 7 11 15,5-6-8-15,-2 3 6 0,4-2-7 16,-1 1 9-16,2-3-9 15,0 1 6-15,2-5-9 16,0 3 7-16,-4 0-8 16,1 0 13-16,-2 1-11 15,0 4 10-15,-6-4-8 16,1 4 9-16,2-6-9 16,-2 6 6-16,2-5-8 15,-1 2 9-15,4-2-8 16,-3 4 6-16,6-3-5 15,-5 1 7-15,8-3-8 16,-6 1 6-16,5 0-5 16,-9 0 8-16,9-1-6 15,-5 4 8-15,3-3-11 0,-3 4 7 16,5-4-9-16,-4 6 10 16,2-5-10-16,0 2 9 15,2 0-7-15,0-1 8 16,3 0-11-16,-2 3 11 15,5 0-9-15,-5-2 9 16,6 2-8-16,-8-1 8 16,3-2-9-16,2 9 9 15,-2-4-8-15,-4 4 9 0,5-4-8 16,-4 8 9-16,-2-9-10 16,4 6 6-16,2-2-6 15,-2 3 6-15,6-7-7 16,0 6 8-16,0-9-4 15,-3 9 5-15,2-4-5 16,-3 4 5-16,2-2-7 16,-7 1 5-16,5 1-6 15,-3 2 6-15,3-1-7 16,-2 4 9-16,4-1-7 16,-4 1 7-16,7-3-5 15,-4 8 3-15,7-8-4 16,-8 1 4-16,10 2-8 15,-10-1 6-15,1 0-3 0,-2 2 4 16,6 2-4-16,-7 0 4 16,8 2-3-16,-2-2 4 15,4 0-3-15,-4-1 5 16,3-1-3-16,-2-1 4 16,3-1-6-16,-7 2 4 15,6 0-7-15,-4 0 6 16,2 0-6-16,-2 0 7 15,3-2-10-15,-4 1 11 0,4 1-9 16,-4-2 8-16,3 1-7 16,-4-1 10-16,6 2-9 15,-9-2 9-15,9 4-10 16,-7-4 6-16,1 6-8 16,-3-4 8-16,6 0-5 15,-6 4 8-15,5 0-6 16,-4-3 7-16,2 2-7 15,-6-1 4-15,4 0-7 16,-6-2 6-16,5 3-8 16,-3 2 10-16,2 0-7 15,-3-2 7-15,6 3-5 16,-7-2 6-16,4-1-8 16,-1 5 5-16,1-3-7 15,-3 0 5-15,2 0-5 0,-1 1 5 16,5-1-6-16,-3 1 9 15,0 4-6-15,-1-3 10 16,3-1-7-16,-4-3 5 16,6 4-7-16,-1-4 7 15,4 0-9-15,-4 1 5 16,3-1-4-16,-5 0 7 0,7 0-9 16,-5 1 6-16,3-1-3 15,-1 0 6-15,1 0-7 16,-5 1 6-16,5 0-7 15,-3 5 4-15,2-6-2 16,-2 3 4-16,5-1-3 16,-5-6 8-16,6 5-9 15,-6 3 2-15,8-5-3 16,-11 4 5-16,4 7-7 16,-4-11 10-16,6 1-9 15,-8-2 4-15,8 1-1 16,1-4 3-16,2 7-4 15,-3 0 5-15,7 0-5 16,-5-2 7-16,1-3-7 0,-4-1 3 16,4-1-3-16,-6-1 5 15,8 6-9-15,-5-3 9 16,7 3-7-16,-7 1 9 16,5 2-5-16,-1-3 3 15,3 1-4-15,-4-3 3 16,2-1-6-16,-3 0 6 15,1 2-6-15,-3-1 4 16,2 4 0-16,-1-1 3 0,4-4-6 16,-5 1 5-16,6 2-2 15,-4-3 2-15,3-1-7 16,-3 2 7-16,5-2-3 16,-4 1 6-16,4 0-9 15,-2 1 8-15,3-1-5 16,-6 4 5-16,3-3-9 15,-3-1 9-15,3 2-5 16,-6-2 1-16,4-2-5 16,-3 1 10-16,2 2-9 15,-5-4 9-15,6 5-5 16,-4-2 5-16,1 0-10 16,-4 1 8-16,2 2-10 15,-3-3 8-15,1 7-6 0,-2-4 8 16,2-3-6-16,-2 2 9 15,3-2-6-15,-2 1 6 16,4-1-10-16,-5 4 4 16,4-3-3-16,-6 4 4 15,5 0-6-15,-1 2 12 16,-1-4-11-16,-3 2 5 16,5 0-3-16,-6-2 2 15,-1-2-4-15,2 3 10 0,-1-3-9 16,-1-1 5-16,2 0-5 15,-1 0 6-15,4 0-8 16,-6 0 9-16,3 2-7 16,-2 1 6-16,6 0-8 15,-8 1 11-15,6-1-8 16,-3-2 4-16,1-1-3 16,-2 2 6-16,2-2-8 15,2 0 5-15,1 0-3 16,-1 2 6-16,3-4-9 15,0 2 5-15,0 0-4 16,0 0 6-16,1 0-7 16,-1 0 9-16,2 2-9 15,-5-1 6-15,4-1-4 16,-3 0 6-16,2-1-10 0,-3-1 11 16,5-1-9-16,-2 0 5 15,1-1-6-15,1 3 7 16,4-4-6-16,-4 3 10 15,1-3-6-15,-1 1 6 16,1-5-7-16,-2 3 7 16,6-1-11-16,-4 3 6 0,7-6-8 15,-4 7 10-15,2-6-9 16,-1 3 10-16,2-5-7 16,-2 4 7-16,4-3-8 15,-4 2 9-15,-1-3-7 16,-1 4 7-16,3-4-8 15,-5 0 6-15,8 1-4 16,-1-1 2-16,1 1-6 16,-1 0 9-16,1-3-6 15,-1 0 5-15,1-1-5 16,-1-3 6-16,1 0-7 16,1-1 7-16,4 2-8 15,-5-1 7-15,7-1-8 16,-7-1 10-16,4 1-10 15,-9-1 8-15,9-2-7 0,-6 1 7 16,8-1-7-16,-5 2 10 16,6-4-10-16,-6 3 6 15,2-2-4-15,-6 2 6 16,5-1-10-16,-3 0 11 16,3-2-10-16,-5 2 10 0,5-3-11 15,-7 3 11-15,5-5-8 16,-4 3 5-16,-1-3-6 15,-1 2 10-15,-3-4-7 16,-2 2 6-16,-2-4-7 16,2 2 5-16,-3-6-5 15,-1 3 3-15,-1-5-6 16,-1 6 9-16,1-6-4 16,0 4 4-16,3-6-8 15,-2 4 9-15,3-5-6 16,-3 5 2-16,2-8-3 15,0 5 8-15,5-4 9 16,-4 1 8-16,4-4-6 16,-2 8 7-16,6-11-7 15,-9 2-9-15,9-6-11 0,-7 3 9 16,1-9-11-16,-6 12 11 16,5-6-11-16,-3 9 13 15,1-8-13-15,-1 6 9 16,5-6-10-16,-9 1 11 15,2-1-11-15,0 1 10 16,4-12-7-16,-4 4 9 0,9-5-10 16,-2-3 10-1,1-1-9-15,-1 9 6 0,4-11-6 16,-6 13 8-16,5-10-9 16,-2 3 9-16,2-12-7 15,-3 7 8-15,4-17-9 16,0 6 6-16,4-13-6 15,-10 8 6-15,2-12-10 16,-4 5 8-16,-3-17-5 16,-3 10 6-16,11-15-4 15,-5 3 8-15,1-11-8 16,-3 13 5-16,1-26-6 16,-3 15 7-16,6-17-8 15,-4 7 6-15,9-11-4 16,-2 17 5-16,2-14-4 0,0 19 4 15,3-13-4-15,-2 23 3 16,4-16-6-16,-2 16 7 16,0-10-9-16,-3 17 7 15,2-16-4-15,-4 21 5 16,3-12-7-16,-4 16 7 16,-1-8-15-16,-2 16 5 15,2 0-20-15,-2 22 0 16,2 2-29-16,-4 21-1 0,1 7-69 15,-4 18 551-15,6 14-817 16,-5 16 413-16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1:01.52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10368" units="cm"/>
          <inkml:channel name="Y" type="integer" max="691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1-30T17:20:48.794"/>
    </inkml:context>
  </inkml:definitions>
  <inkml:traceGroup>
    <inkml:annotationXML>
      <emma:emma xmlns:emma="http://www.w3.org/2003/04/emma" version="1.0">
        <emma:interpretation id="{123E70A6-A74B-40CB-8820-152F42C4731D}" emma:medium="tactile" emma:mode="ink">
          <msink:context xmlns:msink="http://schemas.microsoft.com/ink/2010/main" type="writingRegion" rotatedBoundingBox="17966,1808 29672,1545 29699,2754 17993,3017"/>
        </emma:interpretation>
      </emma:emma>
    </inkml:annotationXML>
    <inkml:traceGroup>
      <inkml:annotationXML>
        <emma:emma xmlns:emma="http://www.w3.org/2003/04/emma" version="1.0">
          <emma:interpretation id="{B5CD3DB6-856A-48AA-AC41-79E387FC8711}" emma:medium="tactile" emma:mode="ink">
            <msink:context xmlns:msink="http://schemas.microsoft.com/ink/2010/main" type="paragraph" rotatedBoundingBox="17966,1808 29672,1545 29699,2754 17993,3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DE13E1-893B-4639-AAA7-C0E303F245EC}" emma:medium="tactile" emma:mode="ink">
              <msink:context xmlns:msink="http://schemas.microsoft.com/ink/2010/main" type="line" rotatedBoundingBox="17966,1808 29672,1545 29699,2754 17993,3017"/>
            </emma:interpretation>
          </emma:emma>
        </inkml:annotationXML>
        <inkml:traceGroup>
          <inkml:annotationXML>
            <emma:emma xmlns:emma="http://www.w3.org/2003/04/emma" version="1.0">
              <emma:interpretation id="{D88F03A8-F781-4092-A6A8-2B6F19263035}" emma:medium="tactile" emma:mode="ink">
                <msink:context xmlns:msink="http://schemas.microsoft.com/ink/2010/main" type="inkWord" rotatedBoundingBox="17970,1954 18609,1939 18628,2795 17989,28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 0 751 0,'-2'-2'197'0,"4"9"51"0,1-4-210 15,2 16-29-15,5-1-14 16,4 10-245-16,1-1 74 0</inkml:trace>
          <inkml:trace contextRef="#ctx0" brushRef="#br0" timeOffset="-153.08">59 426 380 0,'0'-11'206'0,"-1"1"13"0,-1 1-67 16,4-1-34-16,4 3-8 16,-1 7-31-16,-3 4-5 15,6 9-10-15,-2 16-5 16,-4 10-10-16,0 16-10 15,-2 3-13-15,-4 15-14 16,0-14-6-16,-5 1-41 16,3-13-9-16,1-15-275 15,5-27 51-15</inkml:trace>
          <inkml:trace contextRef="#ctx0" brushRef="#br0" timeOffset="730.47">596 407 492 0,'13'-5'258'0,"2"-1"4"16,-4-1-111-16,-3-4-26 15,-6 1-32-15,0 0-12 16,-11-1-15-16,-2 4-6 15,0 4-13-15,1 11-14 16,-3 2-8-16,7 9-11 0,2 7 2 16,4 13-1-16,5 0 8 15,3 7-1-15,-1-4 10 16,-1 0-2-16,-6-11 3 16,-1-2-4-16,-4-6 1 15,-8-5-9-15,-2-9-5 16,-8-4-11-16,-4-6 2 15,-12-14-8-15,0-4 4 0,-3-4-12 16,3 0-11-16,3 4-46 16,10 7-17-16,5 6-43 15,7 6-262-15,14-2 67 16</inkml:trace>
        </inkml:traceGroup>
        <inkml:traceGroup>
          <inkml:annotationXML>
            <emma:emma xmlns:emma="http://www.w3.org/2003/04/emma" version="1.0">
              <emma:interpretation id="{84B74CA1-46A3-452C-973A-AFA07A7B4938}" emma:medium="tactile" emma:mode="ink">
                <msink:context xmlns:msink="http://schemas.microsoft.com/ink/2010/main" type="inkWord" rotatedBoundingBox="19363,1952 21001,1915 21019,2719 19382,275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92.22">1933-10 614 0,'5'26'290'16,"-2"3"9"-16,-1 23-108 15,-2 3-99-15,0 20-9 16,-5-5-19-16,1 9-20 15,-2-14-18-15,3-3-13 16,4-19-5-16,3-5-9 16,-1-19 5-16,5-9-8 15,3-15 7-15,-1-13-5 0,1-8 6 16,4-11-4-16,0-4 9 16,1 1-8-16,0 6 8 15,5 3-1-15,-3 16 9 16,0 9-6-16,-2 12 7 15,-3 9-10-15,-2 9 6 16,1 17-14-16,-6 8 8 0,2 7-29 16,-1 1-12-16,2 1-55 15,-2-17 3-15,8-9-286 16,1-12 70-16</inkml:trace>
          <inkml:trace contextRef="#ctx0" brushRef="#br0" timeOffset="2367.47">2419 329 788 0,'2'23'303'0,"-4"4"33"0,-2 17-189 16,-3 5-75-16,-1 11-26 16,-2-5-17-16,0 0-31 15,1-14-27-15,1-12-321 16,3-23 89-16</inkml:trace>
          <inkml:trace contextRef="#ctx0" brushRef="#br0" timeOffset="2491.52">2380-5 577 0,'5'16'93'0,"2"8"-93"16,6 11-131-16</inkml:trace>
          <inkml:trace contextRef="#ctx0" brushRef="#br0" timeOffset="3004.64">2844 318 424 0,'2'-21'339'0,"-5"0"-56"16,-4 1-8-16,-4 5-169 16,1 7 0-16,0 12-15 15,6 15-9-15,-3 7-24 0,5 18-9 16,4 3-18-16,-2 10-7 15,0-4-1-15,2 4-9 16,-4-8 1-16,-9-4-10 16,3-14 3-16,-4-8-29 15,-1-15-13-15,-6-18-58 16,1-13-17-16,-11-21-280 16,4-6 56-16</inkml:trace>
          <inkml:trace contextRef="#ctx0" brushRef="#br0" timeOffset="3178.61">2706 160 874 0,'31'9'292'15,"-2"5"69"-15,7 9-234 0,0-2-39 16,1 2-21-16,-4-1-33 16,-1-2-24-16,-4-4-3 15,-4-3-57-15,-6-5-25 16,-2-6-298-16,-3-6 39 15</inkml:trace>
          <inkml:trace contextRef="#ctx0" brushRef="#br0" timeOffset="1658.7">1401 293 631 0,'-2'-29'312'16,"14"8"-6"-16,0 10-111 16,16 6-129-16,0 5-18 15,15 10-15-15,1 4-12 16,11 1-18-16,-9-7-9 16,4-2-41-16,-9-9-9 0,-2-8-270 15,-10-9 51-15</inkml:trace>
          <inkml:trace contextRef="#ctx0" brushRef="#br0" timeOffset="1460.62">1680 44 576 0,'-2'-18'230'0,"2"2"35"16,0 7-144-16,2 1-13 15,-4 5-14-15,4 6-3 16,-4 7-12-16,2 11-8 16,-1 10-13-16,1 26-19 15,-4 14-14-15,3 18-16 16,-1 1-2-16,4 12-9 15,-2-21-3-15,-2-2-42 16,2-17-10-16,-3-12-39 16,-4-17-257-16,-2-7 67 15</inkml:trace>
        </inkml:traceGroup>
        <inkml:traceGroup>
          <inkml:annotationXML>
            <emma:emma xmlns:emma="http://www.w3.org/2003/04/emma" version="1.0">
              <emma:interpretation id="{E62512B6-84B1-44AA-9A88-B66E93C2957C}" emma:medium="tactile" emma:mode="ink">
                <msink:context xmlns:msink="http://schemas.microsoft.com/ink/2010/main" type="inkWord" rotatedBoundingBox="21631,2257 22190,2244 22200,2689 21641,270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152.48">3991 300 713 0,'18'5'209'0,"3"11"58"16,-5 7-191-16,-3 7-21 15,-11 3-5-15,-7 9-9 16,-6 0-6-16,-12 7-10 15,-1-5-4-15,-12-2-6 16,3-13-5-16,-10-11-6 16,4-15 3-16,-3-14-5 15,1-14 5-15,0-15-6 16,12-5 6-16,10-6-7 16,9 6 5-16,8 1-5 15,11 10 13-15,7 3-8 16,6 8 14-16,14 6 12 15,5 7 10-15,12 7-1 16,2 11 9-16,4 11-6 16,-11 7-9-16,-1 7-16 15,-16 4-5-15,2 8-8 0,-12 1-1 16,0 4-17-16,-7 0-15 16,3-1-56-16,-8-13 333 15,9-10-624-15,-2-15 275 16</inkml:trace>
        </inkml:traceGroup>
        <inkml:traceGroup>
          <inkml:annotationXML>
            <emma:emma xmlns:emma="http://www.w3.org/2003/04/emma" version="1.0">
              <emma:interpretation id="{33EE8C67-CC06-4B47-AD1A-907CCBD62EA8}" emma:medium="tactile" emma:mode="ink">
                <msink:context xmlns:msink="http://schemas.microsoft.com/ink/2010/main" type="inkWord" rotatedBoundingBox="23003,1940 27009,1850 27031,2806 23025,289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841.52">5066 327 572 0,'0'2'264'0,"0"11"5"16,0 8-121-16,0 13-56 15,4 7-23-15,-4 9-2 16,-4-3-7-16,3-2-16 16,-4-9-4-16,0-10-19 0,2-16-5 15,1-20-12-15,-1-11 1 16,3-23-10-16,3-8 12 16,4-13-8-16,-2 7 8 15,3-2-1-15,1 15 9 16,4 6-9-16,0 18 8 15,5 1-12-15,2 10 3 16,4 4-15-16,-1 9-13 0,4 4-42 16,2 7-277-16,1 14 63 15</inkml:trace>
          <inkml:trace contextRef="#ctx0" brushRef="#br0" timeOffset="5405.27">5480 444 449 0,'0'3'274'0,"3"1"-17"16,4-1-74-16,9 0-69 16,-1-3-27-16,9-6 1 15,2-6-11-15,3-15-11 16,-5-6-10-16,-1-9-20 16,-12 2-10-16,-11 2-15 15,-9 12 7-15,-14 12-7 16,-3 17 12-16,-6 20-11 15,1 14 9-15,3 20-17 16,9 4 5-16,11 11-11 16,8-11 9-16,9-1-11 15,8-14 9-15,10-1-21 0,1-17-4 16,11-10-47-16,-2-15-14 16,4-8-287-16,-6-13 62 15</inkml:trace>
          <inkml:trace contextRef="#ctx0" brushRef="#br0" timeOffset="5820.4">6041 321 383 0,'15'3'276'0,"-2"7"-36"15,1 5-50-15,-1 9-95 16,-1 0-33-16,-4 10-4 16,-2 0-6-16,-7 7-7 15,-4-1 0-15,-8 7-1 16,-3-6-3-16,-10 0-11 16,-2-9-3-16,-9-9-12 15,1-17-4-15,-3-12-7 16,5-17 2-16,-5-21-9 0,10-8 7 15,5-9-10 1,11 2 5-16,6 1-7 0,12 14 8 16,8 7-6-16,7 11 14 15,9 3 5-15,6 10 20 16,11 7 11-16,-2 6 14 16,1 13-7-16,-6 9-6 15,-3 14-15-15,-10 3-13 16,-5 13-15-16,-8 0 8 15,0 5-50-15,-4-7-22 0,8 10-321 16,2-15 54-16</inkml:trace>
          <inkml:trace contextRef="#ctx0" brushRef="#br0" timeOffset="6550.08">6624 324 318 0,'1'-19'282'0,"-1"1"-47"16,-6-2-1-16,-1 6-131 15,1 1-12-15,-4 10-12 16,2 12-11-16,6 8-12 0,5 13 1 15,2 11-1-15,2 11-6 16,1 1-1-16,-2 7-4 16,-2-6-5-16,-6-1-16 15,0-10 1-15,-9-4-12 16,-2-15-4-16,-8-8-13 16,0-11-2-16,-12-13-44 15,4-15-12-15,-6-13-42 16,4-9-27-16,2-12-227 15,11 10 65-15</inkml:trace>
          <inkml:trace contextRef="#ctx0" brushRef="#br0" timeOffset="6922.27">6456 258 769 0,'31'-33'252'0,"0"7"55"16,8 0-196-16,2 7-44 15,2 8-18-15,-2 9-14 16,3 0-21-16,-4 9-4 15,4 9-13-15,-7 2 7 16,9 9-8-16,-7 3 4 16,4 0-7-16,-5-4 8 0,2 5-6 15,-10-10 10-15,-3 4-4 16,-12-4 20-16,-4 3 16 16,-11-4 21-16,-10 5 3 15,-9-2 14-15,-17 3-14 16,-6-6-14-16,-13-6-24 15,1-11-6-15,-2-9-13 16,12-9-3-16,2-7-30 16,14 1-5-16,9-2-55 15,14 5-19-15,6-3 179 16,14 3-449-16,11 2 208 16</inkml:trace>
          <inkml:trace contextRef="#ctx0" brushRef="#br0" timeOffset="7132.07">7128 412 744 0,'10'37'257'0,"-4"9"47"0,-4-9-185 15,-1 0-38-15,1-13-17 16,1-11-11-16,4-16-14 16,4-20-12-16,4-9 1 15,7-18-5-15,3-9 2 16,4-9 2-16,-1 8 9 15,9 2 1-15,-8 16 7 16,8 24-3-16,-6 21-8 0,2 21-12 16,-11 19-8-16,4 18-12 15,-13 6 4-15,0 20-56 16,-10-2-39-16,7 15-314 16,-2-7 39-16</inkml:trace>
          <inkml:trace contextRef="#ctx0" brushRef="#br0" timeOffset="7801.44">7876 298 458 0,'5'-19'223'0,"1"-1"19"16,7 4-101-16,6 2-24 15,3 5-22-15,5 6-5 16,2 6-15-16,1 17-5 16,-8 6-8-16,-1 16-7 0,-9 0-10 15,-11 17-17-15,-7-6-4 16,-15 7-14-16,-5-8-2 16,-7 2-7-16,-2-20 6 15,-8-10-12-15,8-16 7 16,-4-14-3-16,5-16-14 15,0-13-11-15,9-11 12 16,9-7-7-16,6 3 3 0,12 3 12 16,8 12 12-16,9 13-8 15,7 12 10-15,10 13-4 16,1 10 7-16,7 10-9 16,-3 3 8-16,-1 6-8 15,-9-2-7-15,3-1-49 16,-10-7-3-16,-4-7-283 15,1-13 46-15</inkml:trace>
          <inkml:trace contextRef="#ctx0" brushRef="#br0" timeOffset="8144.58">8203-60 838 0,'-1'37'278'15,"-3"15"57"-15,4 27-213 0,-6 7-47 16,1 13-21-16,3-8-15 16,4-5-22-16,-2-29-9 15,5-13-11-15,1-18 4 16,6-17-10-16,-2-17 7 16,7-8-6-16,3-7 11 0,4-4-6 15,2 4 7-15,8 4-7 16,-3 7 10-16,3 7-5 15,-3 7 12 1,-4 3 12-16,-7 5 15 0,-9 4 1 16,-11 4 3-16,-6 8-10 15,-10 2-11-15,-12 2-37 16,0 0-27-16,-4-8-70 16,-2-12 513-16,13-3-803 15,13-16 394-15</inkml:trace>
          <inkml:trace contextRef="#ctx0" brushRef="#br0" timeOffset="8590.5">8732-99 745 0,'2'3'270'15,"-1"12"29"-15,-7 7-169 0,-4 12-69 16,2 10-15-16,-7 20-8 16,4 2-10-16,-4 15-11 15,6-3-6-15,-8 1-4 16,13-12 8-16,-3-2-11 16,14-15 6-16,2-1-1 15,9-12 5-15,5-9 0 16,-2-12 15-16,7-13-6 15,-4-11 1-15,2-20 6 16,-5-7 2-16,5-22-9 16,-12-6 5-16,-7-9-9 15,-7 9-5-15,-3 11-2 16,-9 25 7-16,-2 17-9 16,2 23 7-16,3 21-6 15,-1 10 2-15,8 11-14 16,7 3 9-16,10 7-8 15,4-11 5-15,12 2-11 16,2-10 1-16,7-2-45 0,-4-17-31 16,8 9-328-16,-2-5 63 15</inkml:trace>
        </inkml:traceGroup>
        <inkml:traceGroup>
          <inkml:annotationXML>
            <emma:emma xmlns:emma="http://www.w3.org/2003/04/emma" version="1.0">
              <emma:interpretation id="{8A8631D0-F0B3-474B-ACCE-87B4A2070FB6}" emma:medium="tactile" emma:mode="ink">
                <msink:context xmlns:msink="http://schemas.microsoft.com/ink/2010/main" type="inkWord" rotatedBoundingBox="27750,1838 28978,1811 28998,2686 27770,271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588.96">9790 352 891 0,'1'-8'248'0,"4"-4"79"15,8 4-239-15,8-2-18 16,7 2-11-16,9 0-16 15,5 2-13-15,10 3-20 16,0 1-1-16,10 5-12 16,-9 2 8-16,9 3-11 15,-10 0 9-15,1-1-8 16,-11-2 9-16,2-1-6 16,-15-2 7-16,-1 5-4 0,-12 4 13 15,-8 12-2-15,-4 9 7 16,-9 17-6-16,-5 3 6 15,-6 4-28-15,-1-5-18 16,0-12-64-16,0-18-181 16,8-26-104-16,5-23-71 15</inkml:trace>
          <inkml:trace contextRef="#ctx0" brushRef="#br0" timeOffset="9291.44">10351 177 455 0,'8'-13'198'0,"-2"-7"28"16,1 2-104-16,-7-12-36 16,0 2-19-16,-5-6-12 15,-3 6-15-15,-10-6 9 16,5 10 12-16,-11-2 27 15,3 15 13-15,-5 11-4 0,3 11-15 16,-9 17-9-16,7 12-26 16,-1 25-24-16,4 8-4 15,4 19-10-15,6-4-1 16,-1 8-8-16,0-22 10 16,4-2-35-16,-1-20-12 15,-1-10-59-15,-1-16-10 16,-2-12-282-16,-1-12 62 15</inkml:trace>
          <inkml:trace contextRef="#ctx0" brushRef="#br0" timeOffset="9726.89">10474-133 671 0,'7'3'212'0,"-3"8"28"16,1 6-173-16,7 2-49 16,1-3-11-16,6 4-250 15,2-7 79-15</inkml:trace>
          <inkml:trace contextRef="#ctx0" brushRef="#br0" timeOffset="10046">10594 293 1032 0,'16'-32'296'0,"5"6"92"15,4 7-285-15,6 1-27 16,-2 13-18-16,6 8-25 16,-1 2-15-16,4 10-42 15,-3 1-24-15,16-3-71 16,-6-2-279-16,18 0 41 15</inkml:trace>
          <inkml:trace contextRef="#ctx0" brushRef="#br0" timeOffset="9887.81">10758-72 781 0,'15'-6'301'0,"-6"4"53"15,-9 12-185-15,2 14-40 0,-4 12-28 16,-1 29-20 0,-2 13-39-16,4 22-24 0,-8 1-8 15,-2 11-39-15,0-20-17 16,-2-9-66-16,-2-25 537 16,1-11-826-16,1-35 416 15</inkml:trace>
        </inkml:traceGroup>
        <inkml:traceGroup>
          <inkml:annotationXML>
            <emma:emma xmlns:emma="http://www.w3.org/2003/04/emma" version="1.0">
              <emma:interpretation id="{52AF03C2-EA07-47B4-9BCA-7D0F7BCC99E3}" emma:medium="tactile" emma:mode="ink">
                <msink:context xmlns:msink="http://schemas.microsoft.com/ink/2010/main" type="inkWord" rotatedBoundingBox="29134,1557 29672,1545 29699,2754 29161,2766"/>
              </emma:interpretation>
              <emma:one-of disjunction-type="recognition" id="oneOf5">
                <emma:interpretation id="interp5" emma:lang="" emma:confidence="0.5">
                  <emma:literal>?</emma:literal>
                </emma:interpretation>
                <emma:interpretation id="interp6" emma:lang="" emma:confidence="0.5">
                  <emma:literal>7 .</emma:literal>
                </emma:interpretation>
                <emma:interpretation id="interp7" emma:lang="" emma:confidence="0">
                  <emma:literal>7 (</emma:literal>
                </emma:interpretation>
                <emma:interpretation id="interp8" emma:lang="" emma:confidence="0">
                  <emma:literal>7 ,</emma:literal>
                </emma:interpretation>
                <emma:interpretation id="interp9" emma:lang="" emma:confidence="0">
                  <emma:literal>7 '</emma:literal>
                </emma:interpretation>
              </emma:one-of>
            </emma:emma>
          </inkml:annotationXML>
          <inkml:trace contextRef="#ctx0" brushRef="#br0" timeOffset="10968.55">11245-73 503 0,'-20'6'317'0,"7"-2"-35"15,0-4-51-15,3-2-146 16,2-1-9-16,5-5-5 16,-2-4-5-16,2-1-14 15,6-9-3-15,2-4-1 16,1-5-9-16,6 3-2 15,6-4-10-15,1 3-3 16,7-4-12-16,3 6 5 0,7-3-9 16,-2 8 5-16,3 4-4 15,-3 13 7-15,2 8-6 16,-5 10 7-16,0 8-5 16,-5 5 6-16,0 5-9 15,-5-5 3-15,0 3-8 16,-3-3 7-16,-1-2-10 15,-4-2 6-15,0 2 3 16,-1-8 11-16,-4 2-9 16,-5-3 10-16,0-4-8 15,-4 0 1-15,-4 1-3 16,0-4 8-16,-1 1-9 16,-4 0 7-16,-2 0-4 15,-2-1-2-15,-2 10-1 16,-2 0 5-16,0 6-8 15,-2-1 2-15,6 11-6 0,-4 0-5 16,0 15-2-16,4 3 4 16,-6 11-7-16,-3-8 8 15,4-1-10-15,1-17-8 16,-1-1-41-16,11-12-23 16,-1 2-76-16,8-5-13 0,6 2-276 15,1-7 55-15</inkml:trace>
          <inkml:trace contextRef="#ctx0" brushRef="#br0" timeOffset="11039.56">11506 663 849 0,'-23'21'351'0,"-5"-1"-6"16,6-1-214-16,2 6-79 15,10-8-41-15,4-2-70 16,8-2-286-16,6 0 81 15</inkml:trace>
        </inkml:traceGroup>
        <inkml:traceGroup>
          <inkml:annotationXML>
            <emma:emma xmlns:emma="http://www.w3.org/2003/04/emma" version="1.0">
              <emma:interpretation id="{2845E503-FB06-4F74-BB4B-5F134FA63F98}" emma:medium="tactile" emma:mode="ink">
                <msink:context xmlns:msink="http://schemas.microsoft.com/ink/2010/main" type="inkWord" rotatedBoundingBox="29607,1566 29621,1565 29622,1580 29607,1581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1" brushRef="#br0">11636-390 0,'0'0'15,"0"0"-15,0 0 16,0 0-16,0 0 16,0 0-16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28.04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D638A9-DF49-450B-A97A-8F503371673F}" emma:medium="tactile" emma:mode="ink">
          <msink:context xmlns:msink="http://schemas.microsoft.com/ink/2010/main" type="inkDrawing" rotatedBoundingBox="25487,13715 30802,14471 30503,16576 25187,15819" semanticType="callout" shapeName="Other">
            <msink:sourceLink direction="to" ref="{DE0C03FC-EEDB-4A47-8A8F-A3771D0A4A7B}"/>
            <msink:sourceLink direction="to" ref="{201DB5D1-E56C-4FC4-A39B-FB65BCEE9DFE}"/>
          </msink:context>
        </emma:interpretation>
      </emma:emma>
    </inkml:annotationXML>
    <inkml:trace contextRef="#ctx0" brushRef="#br0">9 106 323 0,'-2'-6'103'16,"-2"3"52"-16,0 1-34 16,4 0-5-16,0 1 12 15,0-3-15-15,8 1-22 16,-6-2-49-16,3 0-7 16,1 1-10-16,1-3 2 15,-7 1-6-15,6 1-3 16,-4-2-4-16,1 4 4 15,-1 0-2-15,-1 1 4 16,4 4 3-16,0 1 5 16,-5 0-4-16,3 2 0 15,-1 2-7-15,-2-1 1 16,2-3-8-16,-1 1 2 16,3-6-6-16,2-1 3 0,-4-1-3 15,6-2-1-15,0-1-2 16,5 3 0-16,0-1-2 15,6-3 1-15,-6 4-1 16,7 1 1-16,-6 0-1 16,4 5 0-16,-5-1-2 15,2 1 0-15,-2-2 0 0,0 0 1 16,-2-7 0-16,7 2 1 16,-4 1 1-16,4-6-1 15,-3 7-1-15,3 1-1 16,-5 0 0-16,1 4 0 15,-1 4-1-15,5-2 2 16,-2-1-1-16,5 0 1 16,-3-1 1-16,3-2 0 15,-3-2-2-15,3 2 4 16,-3 0-2-16,6 2-2 16,-2 1 1-16,0 0 1 15,-2-1-2-15,1 0 0 16,-3-2 1-16,3-4 2 15,-2 3-3-15,2-3 3 16,0 3-1-16,0-1 0 16,-4 2-1-16,4 0-1 0,-3 2 1 15,3 1-1-15,-3 0 1 16,6-1 0-16,-5 0 1 16,9-2-2-16,-5-2 1 15,3 0 0-15,-2 2 0 16,2-3 1-16,-5 3-2 15,5 3 1-15,0 2 0 0,3 2 1 16,-1-1 0-16,2 1 0 16,0-6 0-16,2-2 1 15,-3-1 0-15,5 0-1 16,-8-2 0-16,3-1 0 16,-6 5-3-16,-2 0 1 15,-3 1 1-15,5 3 0 16,-2 4 2-16,2-2 4 15,-2 1-2-15,3 1-1 16,-3-5 1-16,3 0-2 16,-1-3-1-16,3 0-1 15,-3-3-1-15,4 1 1 16,-4 1-1-16,5-1-1 16,-6 0 2-16,6 4 2 15,-2 0 0-15,1 1 3 0,-2 0-2 16,6 0 0-16,-4-1-2 15,2 1 1-15,1-1-3 16,4 0 3-16,-2-1-1 16,1-2-1-16,-3-1-1 15,3 0 2-15,-2 1-1 16,1 1-2-16,-4 1 3 16,9 4-1-16,-6-2 0 15,3 1 0-15,-3-1 1 0,1 0 0 16,-6 0-1-16,5 1 0 15,-5-3-1-15,5 2 1 16,-2 1 1-16,5-1-2 16,-3-1 0-16,8 1 3 15,-4 0-4-15,3-1 3 16,-9 1 0-16,11 0 1 16,-7-1-3-16,6-4 3 15,0 4-1-15,8-4 1 16,-8 4 1-16,3-2 1 15,-3 3-1-15,4 0 2 16,-2-1-1-16,1 0-4 16,0-2 1-16,2 1 1 15,-8 1-3-15,3-1 0 16,-7 1 4-16,2 1 0 16,-5-1 0-16,9 1 4 0,-6-1 1 15,7-1 1-15,-3-1 0 16,3 2-2-16,-4-4-2 15,4 1-2-15,-6-1-2 16,7 1-1-16,-6 1 0 0,7-2-1 16,-2 2 0-16,8 2 6 15,-8-1-1-15,6-2 6 16,-4 1 0-16,4-2 2 16,-7 0-5-16,5-1-1 15,-4 0-3-15,5 1-3 16,-5 1-3-16,6-1 3 15,-9 0 2-15,5 2 1 16,-7 2 0-16,5-4 1 16,-4 1-2-16,7-1 0 15,-3-1-2-15,4-2 1 16,-3 2-1-16,4-2 2 16,-7 5-3-16,1-2 2 15,-4 2 0-15,-2 3 2 16,-4-1-2-16,1 0 0 15,-2 1 2-15,1 2-2 0,-5-4-4 16,4 1 3-16,-6 0 1 16,0-4-3-16,-1 0 2 15,1-1 2-15,-3 2 0 16,0-1-1-16,-1 2 0 16,0 0 0-16,-4 0-1 15,-2 2 1-15,-5-1-1 0,1 2 2 16,-4 2 4-16,0-1 6 15,-1-1-1-15,0 0 2 16,-2 0-3-16,1-1-4 16,-1 0-2-16,0 1-2 15,-1-2-1-15,1-1 0 16,-2 2 1-16,0 0-3 16,-1-1 1-16,2-2 0 15,-3 1 1-15,4 0 2 16,0-2-3-16,0 2 3 15,0 0-3-15,2 0 2 16,-2 0-2-16,0 0 1 16,0 0-2-16,2 2 1 15,-1-1-2-15,2 6 1 16,-3-2-1-16,4 4 2 0,-1 6-2 16,-5 1 0-16,-1 5 0 15,0 7 2-15,-4 3-1 16,-1 8 2-16,-1-1 0 15,-3 8 2-15,4-7-4 16,2 5 2-16,1-2-3 16,5 3 3-16,0-6-2 15,0 10 4-15,0-10-2 16,-2 3 1-16,-1-3-4 0,-5 3 3 16,0-5 1-16,-2 5-2 15,0 1-1-15,-1 2 3 16,4-9-3-16,-1 4 1 15,2-4 0-15,1-5 3 16,3-7-4-16,2 9 2 16,2-4 1-16,1 8-1 15,-1-3-2-15,-2 12 3 16,0-4-1-16,-2 5-4 16,-1-7 2-16,1 9 1 15,1-7 0-15,-4 7-1 16,1-2 2-16,1 0 2 15,-2-7-2-15,1 4-1 16,-1-3 2-16,3 4-4 0,0-1 2 16,4 8 0-16,3-2-2 15,1 2-13-15,-1-7-17 16,0 4-55-16,-2-10-9 16,-1-8-279-16,-4-20 50 15</inkml:trace>
    <inkml:trace contextRef="#ctx0" brushRef="#br0" timeOffset="3764.77">4122 171 954 0,'20'11'196'0,"20"28"91"16,15 18-279-16,25 32 2 16,9 10 7-16,13 18-6 15,-9-8 8-15,6 4-10 16,-20-20-2-16,-1-4-8 16,-24-21 0-16,-2-13-25 15,-20-17-276-15,0-21 80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702C-9805-4C7A-9371-8F36067985C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9A5FE-5DD4-420A-A515-C97A09F3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can’t ask questions in a void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scipy.stats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stats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stats.t.pdf(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"PFD"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-75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np.std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dat,ddof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stats.t.cdf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t_value,df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stats.ttest_1samp(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popmean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alternative=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"greater"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A5FE-5DD4-420A-A515-C97A09F3C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can’t ask questions in a void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scipy.stats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stats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stats.t.pdf(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"PFD"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-75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np.std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dat,ddof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stats.t.cdf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t_value,df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stats.ttest_1samp(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popmean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alternative=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"greater"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A5FE-5DD4-420A-A515-C97A09F3C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7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3B0E-6852-424D-9C1D-04105DAE9E2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emf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8.png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customXml" Target="../ink/ink20.xml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33" Type="http://schemas.openxmlformats.org/officeDocument/2006/relationships/image" Target="../media/image30.emf"/><Relationship Id="rId2" Type="http://schemas.openxmlformats.org/officeDocument/2006/relationships/image" Target="../media/image7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emf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customXml" Target="../ink/ink28.xml"/><Relationship Id="rId10" Type="http://schemas.openxmlformats.org/officeDocument/2006/relationships/customXml" Target="../ink/ink19.xml"/><Relationship Id="rId19" Type="http://schemas.openxmlformats.org/officeDocument/2006/relationships/image" Target="../media/image23.emf"/><Relationship Id="rId31" Type="http://schemas.openxmlformats.org/officeDocument/2006/relationships/image" Target="../media/image29.emf"/><Relationship Id="rId4" Type="http://schemas.openxmlformats.org/officeDocument/2006/relationships/customXml" Target="../ink/ink16.xml"/><Relationship Id="rId9" Type="http://schemas.openxmlformats.org/officeDocument/2006/relationships/image" Target="../media/image18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7.emf"/><Relationship Id="rId30" Type="http://schemas.openxmlformats.org/officeDocument/2006/relationships/customXml" Target="../ink/ink29.xml"/><Relationship Id="rId8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emf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10.png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customXml" Target="../ink/ink35.xml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33" Type="http://schemas.openxmlformats.org/officeDocument/2006/relationships/image" Target="../media/image30.emf"/><Relationship Id="rId2" Type="http://schemas.openxmlformats.org/officeDocument/2006/relationships/image" Target="../media/image9.pn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19.emf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customXml" Target="../ink/ink43.xml"/><Relationship Id="rId10" Type="http://schemas.openxmlformats.org/officeDocument/2006/relationships/customXml" Target="../ink/ink34.xml"/><Relationship Id="rId19" Type="http://schemas.openxmlformats.org/officeDocument/2006/relationships/image" Target="../media/image23.emf"/><Relationship Id="rId31" Type="http://schemas.openxmlformats.org/officeDocument/2006/relationships/image" Target="../media/image29.emf"/><Relationship Id="rId4" Type="http://schemas.openxmlformats.org/officeDocument/2006/relationships/customXml" Target="../ink/ink31.xml"/><Relationship Id="rId9" Type="http://schemas.openxmlformats.org/officeDocument/2006/relationships/image" Target="../media/image18.emf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27.emf"/><Relationship Id="rId30" Type="http://schemas.openxmlformats.org/officeDocument/2006/relationships/customXml" Target="../ink/ink44.xml"/><Relationship Id="rId8" Type="http://schemas.openxmlformats.org/officeDocument/2006/relationships/customXml" Target="../ink/ink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emf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image" Target="../media/image57.emf"/><Relationship Id="rId21" Type="http://schemas.openxmlformats.org/officeDocument/2006/relationships/image" Target="../media/image48.emf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47" Type="http://schemas.openxmlformats.org/officeDocument/2006/relationships/image" Target="../media/image61.emf"/><Relationship Id="rId50" Type="http://schemas.openxmlformats.org/officeDocument/2006/relationships/customXml" Target="../ink/ink70.xml"/><Relationship Id="rId55" Type="http://schemas.openxmlformats.org/officeDocument/2006/relationships/image" Target="../media/image65.emf"/><Relationship Id="rId63" Type="http://schemas.openxmlformats.org/officeDocument/2006/relationships/image" Target="../media/image69.emf"/><Relationship Id="rId7" Type="http://schemas.openxmlformats.org/officeDocument/2006/relationships/image" Target="../media/image41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52.emf"/><Relationship Id="rId11" Type="http://schemas.openxmlformats.org/officeDocument/2006/relationships/image" Target="../media/image43.emf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56.emf"/><Relationship Id="rId40" Type="http://schemas.openxmlformats.org/officeDocument/2006/relationships/customXml" Target="../ink/ink65.xml"/><Relationship Id="rId45" Type="http://schemas.openxmlformats.org/officeDocument/2006/relationships/image" Target="../media/image60.emf"/><Relationship Id="rId53" Type="http://schemas.openxmlformats.org/officeDocument/2006/relationships/image" Target="../media/image64.emf"/><Relationship Id="rId58" Type="http://schemas.openxmlformats.org/officeDocument/2006/relationships/customXml" Target="../ink/ink74.xml"/><Relationship Id="rId5" Type="http://schemas.openxmlformats.org/officeDocument/2006/relationships/image" Target="../media/image40.emf"/><Relationship Id="rId61" Type="http://schemas.openxmlformats.org/officeDocument/2006/relationships/image" Target="../media/image68.emf"/><Relationship Id="rId19" Type="http://schemas.openxmlformats.org/officeDocument/2006/relationships/image" Target="../media/image47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1.emf"/><Relationship Id="rId30" Type="http://schemas.openxmlformats.org/officeDocument/2006/relationships/customXml" Target="../ink/ink60.xml"/><Relationship Id="rId35" Type="http://schemas.openxmlformats.org/officeDocument/2006/relationships/image" Target="../media/image55.emf"/><Relationship Id="rId43" Type="http://schemas.openxmlformats.org/officeDocument/2006/relationships/image" Target="../media/image59.emf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8" Type="http://schemas.openxmlformats.org/officeDocument/2006/relationships/customXml" Target="../ink/ink49.xml"/><Relationship Id="rId51" Type="http://schemas.openxmlformats.org/officeDocument/2006/relationships/image" Target="../media/image63.emf"/><Relationship Id="rId3" Type="http://schemas.openxmlformats.org/officeDocument/2006/relationships/image" Target="../media/image39.emf"/><Relationship Id="rId12" Type="http://schemas.openxmlformats.org/officeDocument/2006/relationships/customXml" Target="../ink/ink51.xml"/><Relationship Id="rId17" Type="http://schemas.openxmlformats.org/officeDocument/2006/relationships/image" Target="../media/image46.emf"/><Relationship Id="rId25" Type="http://schemas.openxmlformats.org/officeDocument/2006/relationships/image" Target="../media/image50.emf"/><Relationship Id="rId33" Type="http://schemas.openxmlformats.org/officeDocument/2006/relationships/image" Target="../media/image54.emf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67.emf"/><Relationship Id="rId20" Type="http://schemas.openxmlformats.org/officeDocument/2006/relationships/customXml" Target="../ink/ink55.xml"/><Relationship Id="rId41" Type="http://schemas.openxmlformats.org/officeDocument/2006/relationships/image" Target="../media/image58.emf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image" Target="../media/image45.emf"/><Relationship Id="rId23" Type="http://schemas.openxmlformats.org/officeDocument/2006/relationships/image" Target="../media/image49.emf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62.emf"/><Relationship Id="rId57" Type="http://schemas.openxmlformats.org/officeDocument/2006/relationships/image" Target="../media/image66.emf"/><Relationship Id="rId10" Type="http://schemas.openxmlformats.org/officeDocument/2006/relationships/customXml" Target="../ink/ink50.xml"/><Relationship Id="rId31" Type="http://schemas.openxmlformats.org/officeDocument/2006/relationships/image" Target="../media/image53.emf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4" Type="http://schemas.openxmlformats.org/officeDocument/2006/relationships/customXml" Target="../ink/ink47.xml"/><Relationship Id="rId9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43.emf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" Type="http://schemas.openxmlformats.org/officeDocument/2006/relationships/image" Target="../media/image70.emf"/><Relationship Id="rId21" Type="http://schemas.openxmlformats.org/officeDocument/2006/relationships/image" Target="../media/image74.emf"/><Relationship Id="rId7" Type="http://schemas.openxmlformats.org/officeDocument/2006/relationships/image" Target="../media/image39.emf"/><Relationship Id="rId12" Type="http://schemas.openxmlformats.org/officeDocument/2006/relationships/customXml" Target="../ink/ink82.xml"/><Relationship Id="rId17" Type="http://schemas.openxmlformats.org/officeDocument/2006/relationships/image" Target="../media/image72.emf"/><Relationship Id="rId25" Type="http://schemas.openxmlformats.org/officeDocument/2006/relationships/image" Target="../media/image76.emf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20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44.emf"/><Relationship Id="rId24" Type="http://schemas.openxmlformats.org/officeDocument/2006/relationships/customXml" Target="../ink/ink88.xml"/><Relationship Id="rId5" Type="http://schemas.openxmlformats.org/officeDocument/2006/relationships/image" Target="../media/image71.emf"/><Relationship Id="rId15" Type="http://schemas.openxmlformats.org/officeDocument/2006/relationships/image" Target="../media/image47.emf"/><Relationship Id="rId23" Type="http://schemas.openxmlformats.org/officeDocument/2006/relationships/image" Target="../media/image75.emf"/><Relationship Id="rId10" Type="http://schemas.openxmlformats.org/officeDocument/2006/relationships/customXml" Target="../ink/ink81.xml"/><Relationship Id="rId19" Type="http://schemas.openxmlformats.org/officeDocument/2006/relationships/image" Target="../media/image73.emf"/><Relationship Id="rId4" Type="http://schemas.openxmlformats.org/officeDocument/2006/relationships/customXml" Target="../ink/ink78.xml"/><Relationship Id="rId9" Type="http://schemas.openxmlformats.org/officeDocument/2006/relationships/image" Target="../media/image41.emf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7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Short discussion on U and statistics of nonlinear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8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/>
              <a:t>Stats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5435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For t tests, U tests and so on, we are asking a fundamentally different question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Does my data come from a specific population?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dirty="0"/>
              <a:t>Did my data come from a normal population with a mean of mu?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Or do my two sets of data come from the same population?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 good question: Can you just calculate p value for each measurement and average them?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But what would that even mean?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Quick side note: t is popular because it has very nice mathematical properties when applied to a normal distribution (independent of mean, standard dev.)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single sample and two sample null distributions are the same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1" y="2286754"/>
            <a:ext cx="3276600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7030" y="1690688"/>
            <a:ext cx="262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sample t test</a:t>
            </a:r>
          </a:p>
          <a:p>
            <a:pPr algn="ctr"/>
            <a:r>
              <a:rPr lang="en-US" dirty="0"/>
              <a:t>n = 9*</a:t>
            </a:r>
          </a:p>
          <a:p>
            <a:pPr algn="ctr"/>
            <a:r>
              <a:rPr lang="en-US" dirty="0"/>
              <a:t>DOF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5382" y="1527056"/>
            <a:ext cx="262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sample t test</a:t>
            </a:r>
          </a:p>
          <a:p>
            <a:pPr algn="ctr"/>
            <a:r>
              <a:rPr lang="en-US" dirty="0"/>
              <a:t>n = 5</a:t>
            </a:r>
          </a:p>
          <a:p>
            <a:pPr algn="ctr"/>
            <a:r>
              <a:rPr lang="en-US" dirty="0"/>
              <a:t>DOF = 8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159251" y="5746040"/>
            <a:ext cx="238106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value for t &gt;= 1.86 for 1 sample t test, n = 9, is 0.04931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ED2CBE-98CD-C70E-2F07-8E1FE303A3FC}"/>
              </a:ext>
            </a:extLst>
          </p:cNvPr>
          <p:cNvGrpSpPr/>
          <p:nvPr/>
        </p:nvGrpSpPr>
        <p:grpSpPr>
          <a:xfrm>
            <a:off x="5670487" y="2286754"/>
            <a:ext cx="3305175" cy="3814465"/>
            <a:chOff x="5670487" y="2286754"/>
            <a:chExt cx="3305175" cy="38144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0487" y="2286754"/>
              <a:ext cx="3305175" cy="3352800"/>
            </a:xfrm>
            <a:prstGeom prst="rect">
              <a:avLst/>
            </a:prstGeom>
          </p:spPr>
        </p:pic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6471718" y="5639554"/>
              <a:ext cx="2172832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 value for t &gt;= 1.86 for 2 sample t test, n = 5, is 0.04924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5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What if data is not from normal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410"/>
            <a:ext cx="7445721" cy="4954745"/>
          </a:xfrm>
        </p:spPr>
        <p:txBody>
          <a:bodyPr>
            <a:normAutofit/>
          </a:bodyPr>
          <a:lstStyle/>
          <a:p>
            <a:r>
              <a:rPr lang="en-US" dirty="0"/>
              <a:t>One of my favorite questions to trip up people</a:t>
            </a:r>
          </a:p>
          <a:p>
            <a:r>
              <a:rPr lang="en-US" dirty="0"/>
              <a:t>We often have little to no evidence that specific data sets are actually normally distributed!!</a:t>
            </a:r>
          </a:p>
          <a:p>
            <a:r>
              <a:rPr lang="en-US" dirty="0"/>
              <a:t>So create assume a uniform distribution centered about the same mean as a normal distribution and estimate t distributions again</a:t>
            </a:r>
          </a:p>
          <a:p>
            <a:pPr lvl="1"/>
            <a:r>
              <a:rPr lang="en-US" dirty="0"/>
              <a:t>Remember t is just an equation!</a:t>
            </a:r>
          </a:p>
          <a:p>
            <a:pPr lvl="1"/>
            <a:r>
              <a:rPr lang="en-US" dirty="0"/>
              <a:t>What are reasonable bounds for our assumed uniform distribution?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296262" y="2815659"/>
              <a:ext cx="3209760" cy="109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7902" y="2796939"/>
                <a:ext cx="3246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8284022" y="1293939"/>
              <a:ext cx="3115800" cy="14734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7462" y="1275939"/>
                <a:ext cx="3149280" cy="15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9897902" y="1279899"/>
              <a:ext cx="32400" cy="1544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9622" y="1273779"/>
                <a:ext cx="54000" cy="15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10139102" y="1428219"/>
              <a:ext cx="131760" cy="13680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31542" y="1420659"/>
                <a:ext cx="15264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9604862" y="1662219"/>
              <a:ext cx="23040" cy="12121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90822" y="1655019"/>
                <a:ext cx="50760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/>
              <p14:cNvContentPartPr/>
              <p14:nvPr/>
            </p14:nvContentPartPr>
            <p14:xfrm>
              <a:off x="10529342" y="2432619"/>
              <a:ext cx="743760" cy="668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22142" y="2424699"/>
                <a:ext cx="7668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/>
              <p14:cNvContentPartPr/>
              <p14:nvPr/>
            </p14:nvContentPartPr>
            <p14:xfrm>
              <a:off x="9010862" y="3452499"/>
              <a:ext cx="1941120" cy="475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96462" y="3433779"/>
                <a:ext cx="19742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/>
              <p14:cNvContentPartPr/>
              <p14:nvPr/>
            </p14:nvContentPartPr>
            <p14:xfrm>
              <a:off x="8719262" y="2229219"/>
              <a:ext cx="1479240" cy="13179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07382" y="2223099"/>
                <a:ext cx="150264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/>
              <p14:cNvContentPartPr/>
              <p14:nvPr/>
            </p14:nvContentPartPr>
            <p14:xfrm>
              <a:off x="9140462" y="5153859"/>
              <a:ext cx="1892520" cy="8139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28942" y="5139099"/>
                <a:ext cx="1920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9141542" y="5159979"/>
              <a:ext cx="645840" cy="68580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35422" y="5149899"/>
                <a:ext cx="66312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/>
              <p14:cNvContentPartPr/>
              <p14:nvPr/>
            </p14:nvContentPartPr>
            <p14:xfrm>
              <a:off x="8254142" y="5209299"/>
              <a:ext cx="3371400" cy="6739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1542" y="5198859"/>
                <a:ext cx="33951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2" name="Ink 101"/>
              <p14:cNvContentPartPr/>
              <p14:nvPr/>
            </p14:nvContentPartPr>
            <p14:xfrm>
              <a:off x="11725982" y="4359339"/>
              <a:ext cx="0" cy="46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0" y="0"/>
                <a:ext cx="0" cy="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3"/>
              <p14:cNvContentPartPr/>
              <p14:nvPr/>
            </p14:nvContentPartPr>
            <p14:xfrm>
              <a:off x="9290222" y="3341619"/>
              <a:ext cx="2515320" cy="131364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75822" y="3331899"/>
                <a:ext cx="254628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6" name="Ink 105"/>
              <p14:cNvContentPartPr/>
              <p14:nvPr/>
            </p14:nvContentPartPr>
            <p14:xfrm>
              <a:off x="8945342" y="5172939"/>
              <a:ext cx="2285640" cy="11354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34182" y="5160699"/>
                <a:ext cx="230652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0" name="Ink 109"/>
              <p14:cNvContentPartPr/>
              <p14:nvPr/>
            </p14:nvContentPartPr>
            <p14:xfrm>
              <a:off x="8958662" y="911259"/>
              <a:ext cx="2267640" cy="35712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48222" y="896499"/>
                <a:ext cx="2289600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14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82" y="93430"/>
            <a:ext cx="10515600" cy="1325563"/>
          </a:xfrm>
        </p:spPr>
        <p:txBody>
          <a:bodyPr/>
          <a:lstStyle/>
          <a:p>
            <a:r>
              <a:rPr lang="en-US" dirty="0"/>
              <a:t>Homework 11: What if data is not from normal distribution?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504507" y="3215229"/>
            <a:ext cx="1686962" cy="1711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977" y="1659473"/>
            <a:ext cx="3068156" cy="2198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801" y="3700428"/>
            <a:ext cx="3068156" cy="2198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3172" y="2342012"/>
            <a:ext cx="26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 for (t &gt;= 4): 0.04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16820" y="3983001"/>
            <a:ext cx="26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 for (t &gt;= 4): 0.06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85113" y="12926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n =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30424" y="1027906"/>
            <a:ext cx="4010685" cy="5137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388468" y="3264009"/>
              <a:ext cx="3209760" cy="1090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108" y="3245289"/>
                <a:ext cx="3246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1376228" y="1742289"/>
              <a:ext cx="3115800" cy="1473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9668" y="1724289"/>
                <a:ext cx="3149280" cy="15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2990108" y="1728249"/>
              <a:ext cx="32400" cy="1544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1828" y="1722129"/>
                <a:ext cx="54000" cy="15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3231308" y="1876569"/>
              <a:ext cx="131760" cy="1368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748" y="1869009"/>
                <a:ext cx="15264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697068" y="2110569"/>
              <a:ext cx="23040" cy="1212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3598" y="2103369"/>
                <a:ext cx="49979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621548" y="2880969"/>
              <a:ext cx="743760" cy="668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4348" y="2873049"/>
                <a:ext cx="7668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2103068" y="3900849"/>
              <a:ext cx="1941120" cy="47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88668" y="3882129"/>
                <a:ext cx="19742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11468" y="2677569"/>
              <a:ext cx="1479240" cy="13179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99588" y="2671449"/>
                <a:ext cx="150264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/>
              <p14:cNvContentPartPr/>
              <p14:nvPr/>
            </p14:nvContentPartPr>
            <p14:xfrm>
              <a:off x="2232668" y="5602209"/>
              <a:ext cx="1892520" cy="8139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1148" y="5587449"/>
                <a:ext cx="1920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/>
              <p14:cNvContentPartPr/>
              <p14:nvPr/>
            </p14:nvContentPartPr>
            <p14:xfrm>
              <a:off x="2233748" y="5608329"/>
              <a:ext cx="645840" cy="6858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27628" y="5598249"/>
                <a:ext cx="66312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1346348" y="5657649"/>
              <a:ext cx="3371400" cy="673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3748" y="5647209"/>
                <a:ext cx="33951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/>
              <p14:cNvContentPartPr/>
              <p14:nvPr/>
            </p14:nvContentPartPr>
            <p14:xfrm>
              <a:off x="4818188" y="4807689"/>
              <a:ext cx="0" cy="4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0" y="0"/>
                <a:ext cx="0" cy="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/>
              <p14:cNvContentPartPr/>
              <p14:nvPr/>
            </p14:nvContentPartPr>
            <p14:xfrm>
              <a:off x="2382428" y="3789969"/>
              <a:ext cx="2515320" cy="1313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68028" y="3780249"/>
                <a:ext cx="254628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/>
              <p14:cNvContentPartPr/>
              <p14:nvPr/>
            </p14:nvContentPartPr>
            <p14:xfrm>
              <a:off x="2037548" y="5621289"/>
              <a:ext cx="2285640" cy="11354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26388" y="5609049"/>
                <a:ext cx="230652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/>
              <p14:cNvContentPartPr/>
              <p14:nvPr/>
            </p14:nvContentPartPr>
            <p14:xfrm>
              <a:off x="2050868" y="1359609"/>
              <a:ext cx="2267640" cy="3571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40428" y="1344864"/>
                <a:ext cx="2289600" cy="3876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97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323" y="1589576"/>
            <a:ext cx="3072384" cy="2241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460" y="3759852"/>
            <a:ext cx="3072384" cy="2241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52" y="57120"/>
            <a:ext cx="10515600" cy="1325563"/>
          </a:xfrm>
        </p:spPr>
        <p:txBody>
          <a:bodyPr/>
          <a:lstStyle/>
          <a:p>
            <a:r>
              <a:rPr lang="en-US" dirty="0"/>
              <a:t>Homework: What if data is not from normal distribution?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504507" y="3215229"/>
            <a:ext cx="1686962" cy="1711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03172" y="2342012"/>
            <a:ext cx="26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 for (t &gt;= 4): 0.0003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16820" y="3983001"/>
            <a:ext cx="26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 for (t &gt;= 4): 0.0001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85113" y="129263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n = 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30424" y="1027906"/>
            <a:ext cx="4010685" cy="5137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880320" y="3105366"/>
              <a:ext cx="3209760" cy="1090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1960" y="3086646"/>
                <a:ext cx="3246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868080" y="1583646"/>
              <a:ext cx="3115800" cy="1473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520" y="1565646"/>
                <a:ext cx="3149280" cy="15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2481960" y="1569606"/>
              <a:ext cx="32400" cy="1544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3680" y="1563486"/>
                <a:ext cx="54000" cy="15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2723160" y="1717926"/>
              <a:ext cx="131760" cy="1368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5600" y="1710366"/>
                <a:ext cx="15264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188920" y="1951926"/>
              <a:ext cx="23040" cy="1212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5450" y="1944726"/>
                <a:ext cx="49979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113400" y="2722326"/>
              <a:ext cx="743760" cy="668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6200" y="2714406"/>
                <a:ext cx="7668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1594920" y="3742206"/>
              <a:ext cx="1941120" cy="47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80520" y="3723486"/>
                <a:ext cx="19742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303320" y="2518926"/>
              <a:ext cx="1479240" cy="13179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1440" y="2512806"/>
                <a:ext cx="150264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/>
              <p14:cNvContentPartPr/>
              <p14:nvPr/>
            </p14:nvContentPartPr>
            <p14:xfrm>
              <a:off x="1724520" y="5443566"/>
              <a:ext cx="1892520" cy="8139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3000" y="5428806"/>
                <a:ext cx="1920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/>
              <p14:cNvContentPartPr/>
              <p14:nvPr/>
            </p14:nvContentPartPr>
            <p14:xfrm>
              <a:off x="1725600" y="5449686"/>
              <a:ext cx="645840" cy="6858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19480" y="5439606"/>
                <a:ext cx="66312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838200" y="5499006"/>
              <a:ext cx="3371400" cy="673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5600" y="5488566"/>
                <a:ext cx="33951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/>
              <p14:cNvContentPartPr/>
              <p14:nvPr/>
            </p14:nvContentPartPr>
            <p14:xfrm>
              <a:off x="4310040" y="4649046"/>
              <a:ext cx="0" cy="4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0" y="0"/>
                <a:ext cx="0" cy="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/>
              <p14:cNvContentPartPr/>
              <p14:nvPr/>
            </p14:nvContentPartPr>
            <p14:xfrm>
              <a:off x="1874280" y="3631326"/>
              <a:ext cx="2515320" cy="1313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59880" y="3621606"/>
                <a:ext cx="254628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/>
              <p14:cNvContentPartPr/>
              <p14:nvPr/>
            </p14:nvContentPartPr>
            <p14:xfrm>
              <a:off x="1529400" y="5462646"/>
              <a:ext cx="2285640" cy="11354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18240" y="5450406"/>
                <a:ext cx="230652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/>
              <p14:cNvContentPartPr/>
              <p14:nvPr/>
            </p14:nvContentPartPr>
            <p14:xfrm>
              <a:off x="1542720" y="1200966"/>
              <a:ext cx="2267640" cy="3571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32280" y="1186221"/>
                <a:ext cx="2289600" cy="3876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14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nutshell: the distribution of a sample statistic approximates a normal distribution (i.e., a “bell curve”) as the sample size becomes larger regardless of the population's actual distribution shape</a:t>
            </a:r>
          </a:p>
          <a:p>
            <a:r>
              <a:rPr lang="en-US" dirty="0"/>
              <a:t>The theorem is a key concept in probability theory because it implies that probabilistic and statistical methods that work for normal distributions can be applicable to many problems </a:t>
            </a:r>
            <a:r>
              <a:rPr lang="en-US" dirty="0">
                <a:solidFill>
                  <a:srgbClr val="FF0000"/>
                </a:solidFill>
              </a:rPr>
              <a:t>involving other types of distributions</a:t>
            </a:r>
          </a:p>
          <a:p>
            <a:r>
              <a:rPr lang="en-US" dirty="0"/>
              <a:t>Often the magic number cited is n = 30 for when normalcy can be ignored </a:t>
            </a:r>
          </a:p>
        </p:txBody>
      </p:sp>
    </p:spTree>
    <p:extLst>
      <p:ext uri="{BB962C8B-B14F-4D97-AF65-F5344CB8AC3E}">
        <p14:creationId xmlns:p14="http://schemas.microsoft.com/office/powerpoint/2010/main" val="99250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the new 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got the t down pretty pat.</a:t>
            </a:r>
          </a:p>
          <a:p>
            <a:r>
              <a:rPr lang="en-US" dirty="0"/>
              <a:t>Seen that mild deviations in the population distribution don’t completely undo the value of a t test and that we can modify our t pipeline to consider uniform data</a:t>
            </a:r>
          </a:p>
          <a:p>
            <a:r>
              <a:rPr lang="en-US" dirty="0"/>
              <a:t>What if we have NO clue about the population distribution? </a:t>
            </a:r>
          </a:p>
          <a:p>
            <a:r>
              <a:rPr lang="en-US" dirty="0"/>
              <a:t>Enter: parameter free or nonparametric tests!!</a:t>
            </a:r>
          </a:p>
        </p:txBody>
      </p:sp>
    </p:spTree>
    <p:extLst>
      <p:ext uri="{BB962C8B-B14F-4D97-AF65-F5344CB8AC3E}">
        <p14:creationId xmlns:p14="http://schemas.microsoft.com/office/powerpoint/2010/main" val="397870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short version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 nonparametric test </a:t>
            </a:r>
            <a:r>
              <a:rPr lang="en-US" dirty="0"/>
              <a:t>does not rely on a the data coming from a defined probability distribution</a:t>
            </a:r>
          </a:p>
          <a:p>
            <a:r>
              <a:rPr lang="en-US" dirty="0"/>
              <a:t>There are a lot of tests that fall in this area. These include:</a:t>
            </a:r>
          </a:p>
          <a:p>
            <a:pPr lvl="1"/>
            <a:r>
              <a:rPr lang="en-US" dirty="0"/>
              <a:t>Kaplan-Meier: estimates when significant changes in survival occurs using lifetime data</a:t>
            </a:r>
          </a:p>
          <a:p>
            <a:pPr lvl="1"/>
            <a:r>
              <a:rPr lang="en-US" dirty="0" err="1"/>
              <a:t>Kolmogrov</a:t>
            </a:r>
            <a:r>
              <a:rPr lang="en-US" dirty="0"/>
              <a:t>-Smirnov: test if two samples are drawn from the same (yet undefined) populations</a:t>
            </a:r>
          </a:p>
          <a:p>
            <a:pPr lvl="1"/>
            <a:r>
              <a:rPr lang="en-US" dirty="0"/>
              <a:t>Log rank test</a:t>
            </a:r>
          </a:p>
          <a:p>
            <a:pPr lvl="1"/>
            <a:r>
              <a:rPr lang="en-US" dirty="0"/>
              <a:t>Spearman’s ranked correlation: determines if two variables are significantly correlated</a:t>
            </a:r>
          </a:p>
          <a:p>
            <a:pPr lvl="1"/>
            <a:r>
              <a:rPr lang="en-US" dirty="0"/>
              <a:t>Wilcoxon rank-sum test: tests if randomly selected values from one population are less than or greater than a randomly selected value from a second population</a:t>
            </a:r>
          </a:p>
        </p:txBody>
      </p:sp>
    </p:spTree>
    <p:extLst>
      <p:ext uri="{BB962C8B-B14F-4D97-AF65-F5344CB8AC3E}">
        <p14:creationId xmlns:p14="http://schemas.microsoft.com/office/powerpoint/2010/main" val="2417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rank-sum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investigate whether two </a:t>
            </a:r>
            <a:r>
              <a:rPr lang="en-US" i="1" dirty="0"/>
              <a:t>independent</a:t>
            </a:r>
            <a:r>
              <a:rPr lang="en-US" dirty="0"/>
              <a:t> samples were selected from populations having the </a:t>
            </a:r>
            <a:r>
              <a:rPr lang="en-US" dirty="0">
                <a:solidFill>
                  <a:srgbClr val="FF0000"/>
                </a:solidFill>
              </a:rPr>
              <a:t>same distribution</a:t>
            </a:r>
          </a:p>
          <a:p>
            <a:r>
              <a:rPr lang="en-US" dirty="0"/>
              <a:t>Unlike the t test which is (typically) specifically asking if the means are the same between two populations, the WRST does not actually test for an equality of means or medians.</a:t>
            </a:r>
          </a:p>
          <a:p>
            <a:pPr lvl="1"/>
            <a:r>
              <a:rPr lang="en-US" dirty="0"/>
              <a:t>Though often used as if it tested for differences in medians.</a:t>
            </a:r>
          </a:p>
          <a:p>
            <a:r>
              <a:rPr lang="en-US" dirty="0"/>
              <a:t>Is interesting to study because the </a:t>
            </a:r>
            <a:r>
              <a:rPr lang="en-US" dirty="0">
                <a:solidFill>
                  <a:srgbClr val="FF0000"/>
                </a:solidFill>
              </a:rPr>
              <a:t>null distribution </a:t>
            </a:r>
            <a:r>
              <a:rPr lang="en-US" dirty="0"/>
              <a:t>is constructed in a completely different way than the </a:t>
            </a:r>
            <a:r>
              <a:rPr lang="en-US" dirty="0">
                <a:solidFill>
                  <a:srgbClr val="FF0000"/>
                </a:solidFill>
              </a:rPr>
              <a:t>null t distribution</a:t>
            </a:r>
            <a:r>
              <a:rPr lang="en-US" dirty="0"/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39933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WRST: the 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939"/>
          </a:xfrm>
        </p:spPr>
        <p:txBody>
          <a:bodyPr>
            <a:normAutofit/>
          </a:bodyPr>
          <a:lstStyle/>
          <a:p>
            <a:r>
              <a:rPr lang="en-US" dirty="0"/>
              <a:t>Like with t, the mean and the standard deviation, we need some statistic to summarize a populations.</a:t>
            </a:r>
          </a:p>
          <a:p>
            <a:r>
              <a:rPr lang="en-US" dirty="0"/>
              <a:t>U can is applied to ordinal data, i.e. data that can be ordered but the distances between the ordering is either unknown or ignored</a:t>
            </a:r>
          </a:p>
          <a:p>
            <a:r>
              <a:rPr lang="en-US" dirty="0"/>
              <a:t>How to calculate U for small data sets (i.e. direct method)</a:t>
            </a:r>
          </a:p>
          <a:p>
            <a:pPr lvl="1"/>
            <a:r>
              <a:rPr lang="en-US" dirty="0"/>
              <a:t>U is the number of “wins” between two competing datasets</a:t>
            </a:r>
          </a:p>
          <a:p>
            <a:pPr lvl="1"/>
            <a:r>
              <a:rPr lang="en-US" dirty="0"/>
              <a:t>For each observation in one set, count the number of times this first value wins over any observations in the other set.</a:t>
            </a:r>
          </a:p>
          <a:p>
            <a:pPr lvl="1"/>
            <a:r>
              <a:rPr lang="en-US" dirty="0"/>
              <a:t>Count 0.5 for any ties</a:t>
            </a:r>
          </a:p>
          <a:p>
            <a:pPr lvl="1"/>
            <a:r>
              <a:rPr lang="en-US" dirty="0"/>
              <a:t>The sum of wins and ties is the U for that datasets</a:t>
            </a:r>
          </a:p>
          <a:p>
            <a:pPr lvl="1"/>
            <a:r>
              <a:rPr lang="en-US" dirty="0"/>
              <a:t>To keep our discussion simple, we will ignore the case of 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/>
              <a:t>Stats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5435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Given a distribution, can find likelihood of observing a value equal or greater to a single measurement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Null distribution has to be known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Null distribution is the expected range of a given number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 values is odds of observing some range of values in the population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WRST: the U (no ties) using direct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2446" y="2626825"/>
          <a:ext cx="2891954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Jason's 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Bob’s 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2579" y="1825625"/>
            <a:ext cx="514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the data by the wins (highest to lowest)</a:t>
            </a:r>
          </a:p>
          <a:p>
            <a:r>
              <a:rPr lang="en-US" dirty="0"/>
              <a:t>J B 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/>
              <a:t> J </a:t>
            </a:r>
            <a:r>
              <a:rPr lang="en-US" dirty="0" err="1"/>
              <a:t>J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the direct method, the U (U1) for Jason is the number of times each of his scores beats Bob’s.</a:t>
            </a:r>
          </a:p>
          <a:p>
            <a:r>
              <a:rPr lang="en-US" dirty="0"/>
              <a:t>3+ 0 + 0 = 3.</a:t>
            </a:r>
          </a:p>
          <a:p>
            <a:endParaRPr lang="en-US" dirty="0"/>
          </a:p>
          <a:p>
            <a:r>
              <a:rPr lang="en-US" dirty="0"/>
              <a:t>For Bob (U2):</a:t>
            </a:r>
          </a:p>
          <a:p>
            <a:r>
              <a:rPr lang="en-US" dirty="0"/>
              <a:t>2 + 2 + 2 = 6</a:t>
            </a:r>
          </a:p>
          <a:p>
            <a:endParaRPr lang="en-US" dirty="0"/>
          </a:p>
          <a:p>
            <a:r>
              <a:rPr lang="en-US" dirty="0"/>
              <a:t>Now we need a null distribution to figure out if getting either a 3 or a 6 is unlikely to occur by chance. </a:t>
            </a:r>
          </a:p>
          <a:p>
            <a:endParaRPr lang="en-US" dirty="0"/>
          </a:p>
          <a:p>
            <a:r>
              <a:rPr lang="en-US" dirty="0"/>
              <a:t>Fun fact: U1 + U2 = n1 * n2.</a:t>
            </a:r>
          </a:p>
        </p:txBody>
      </p:sp>
    </p:spTree>
    <p:extLst>
      <p:ext uri="{BB962C8B-B14F-4D97-AF65-F5344CB8AC3E}">
        <p14:creationId xmlns:p14="http://schemas.microsoft.com/office/powerpoint/2010/main" val="21683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Null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all possible combination of outcomes. Let’s do with just 2 samples per group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0979" y="3179704"/>
            <a:ext cx="2262352" cy="2997259"/>
            <a:chOff x="740979" y="3179704"/>
            <a:chExt cx="2262352" cy="2997259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3499307"/>
              <a:ext cx="88286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JJBB</a:t>
              </a:r>
            </a:p>
            <a:p>
              <a:r>
                <a:rPr lang="en-US" sz="2400" dirty="0"/>
                <a:t>JBJB</a:t>
              </a:r>
            </a:p>
            <a:p>
              <a:r>
                <a:rPr lang="en-US" sz="2400" dirty="0"/>
                <a:t>JBBJ</a:t>
              </a:r>
            </a:p>
            <a:p>
              <a:r>
                <a:rPr lang="en-US" sz="2400" dirty="0"/>
                <a:t>BJBJ</a:t>
              </a:r>
            </a:p>
            <a:p>
              <a:r>
                <a:rPr lang="en-US" sz="2400" dirty="0"/>
                <a:t>BBJJ</a:t>
              </a:r>
            </a:p>
            <a:p>
              <a:r>
                <a:rPr lang="en-US" sz="2400" dirty="0"/>
                <a:t>BJJB</a:t>
              </a:r>
            </a:p>
            <a:p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0979" y="3179704"/>
              <a:ext cx="226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Combinations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59117" y="3209667"/>
            <a:ext cx="2262352" cy="2969919"/>
            <a:chOff x="2659117" y="3209667"/>
            <a:chExt cx="2262352" cy="2969919"/>
          </a:xfrm>
        </p:grpSpPr>
        <p:sp>
          <p:nvSpPr>
            <p:cNvPr id="6" name="TextBox 5"/>
            <p:cNvSpPr txBox="1"/>
            <p:nvPr/>
          </p:nvSpPr>
          <p:spPr>
            <a:xfrm>
              <a:off x="2659117" y="3209667"/>
              <a:ext cx="226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2814" y="3501930"/>
              <a:ext cx="88286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  <a:p>
              <a:pPr algn="ctr"/>
              <a:r>
                <a:rPr lang="en-US" sz="2400" dirty="0"/>
                <a:t>3</a:t>
              </a:r>
            </a:p>
            <a:p>
              <a:pPr algn="ctr"/>
              <a:r>
                <a:rPr lang="en-US" sz="2400" dirty="0"/>
                <a:t>2</a:t>
              </a:r>
            </a:p>
            <a:p>
              <a:pPr algn="ctr"/>
              <a:r>
                <a:rPr lang="en-US" sz="2400"/>
                <a:t>1</a:t>
              </a:r>
              <a:endParaRPr lang="en-US" sz="2400" dirty="0"/>
            </a:p>
            <a:p>
              <a:pPr algn="ctr"/>
              <a:r>
                <a:rPr lang="en-US" sz="2400" dirty="0"/>
                <a:t>0</a:t>
              </a:r>
            </a:p>
            <a:p>
              <a:pPr algn="ctr"/>
              <a:r>
                <a:rPr lang="en-US" sz="2400" dirty="0"/>
                <a:t>2</a:t>
              </a:r>
            </a:p>
            <a:p>
              <a:pPr algn="ctr"/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53303" y="2303122"/>
            <a:ext cx="6600497" cy="3971499"/>
            <a:chOff x="4753303" y="2303122"/>
            <a:chExt cx="6600497" cy="3971499"/>
          </a:xfrm>
        </p:grpSpPr>
        <p:sp>
          <p:nvSpPr>
            <p:cNvPr id="9" name="TextBox 8"/>
            <p:cNvSpPr txBox="1"/>
            <p:nvPr/>
          </p:nvSpPr>
          <p:spPr>
            <a:xfrm>
              <a:off x="4753303" y="5628290"/>
              <a:ext cx="6600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if we had a result of JJBB, U1 = 4, we’d get a one-sided, “greater” p-value of 1/6. Check with R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2714" y="2303122"/>
              <a:ext cx="3646538" cy="3648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75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Null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6252" cy="3096232"/>
          </a:xfrm>
        </p:spPr>
        <p:txBody>
          <a:bodyPr>
            <a:normAutofit/>
          </a:bodyPr>
          <a:lstStyle/>
          <a:p>
            <a:r>
              <a:rPr lang="en-US" dirty="0"/>
              <a:t>What if we used our original situation of 3 measurements per group?</a:t>
            </a:r>
          </a:p>
          <a:p>
            <a:r>
              <a:rPr lang="en-US" dirty="0"/>
              <a:t>20 combinations to do calculations on…homework?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3635" y="1027906"/>
            <a:ext cx="6093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[1,]    1    1    1    2    2    2</a:t>
            </a:r>
          </a:p>
          <a:p>
            <a:r>
              <a:rPr lang="en-US" dirty="0"/>
              <a:t> [2,]    1    1    2    1    2    2</a:t>
            </a:r>
          </a:p>
          <a:p>
            <a:r>
              <a:rPr lang="en-US" dirty="0"/>
              <a:t> [3,]    1    1    2    2    1    2</a:t>
            </a:r>
          </a:p>
          <a:p>
            <a:r>
              <a:rPr lang="en-US" dirty="0"/>
              <a:t> [4,]    1    1    2    2    2    1</a:t>
            </a:r>
          </a:p>
          <a:p>
            <a:r>
              <a:rPr lang="en-US" dirty="0"/>
              <a:t> [5,]    1    2    1    1    2    2</a:t>
            </a:r>
          </a:p>
          <a:p>
            <a:r>
              <a:rPr lang="en-US" dirty="0"/>
              <a:t> [6,]    1    2    1    2    1    2</a:t>
            </a:r>
          </a:p>
          <a:p>
            <a:r>
              <a:rPr lang="en-US" dirty="0"/>
              <a:t> [7,]    1    2    1    2    2    1</a:t>
            </a:r>
          </a:p>
          <a:p>
            <a:r>
              <a:rPr lang="en-US" dirty="0"/>
              <a:t> [8,]    1    2    2    1    1    2</a:t>
            </a:r>
          </a:p>
          <a:p>
            <a:r>
              <a:rPr lang="en-US" dirty="0"/>
              <a:t> [9,]    1    2    2    1    2    1</a:t>
            </a:r>
          </a:p>
          <a:p>
            <a:r>
              <a:rPr lang="en-US" dirty="0"/>
              <a:t>[10,]    1    2    2    2    1    1</a:t>
            </a:r>
          </a:p>
          <a:p>
            <a:r>
              <a:rPr lang="en-US" dirty="0"/>
              <a:t>[11,]    2    1    1    1    2    2</a:t>
            </a:r>
          </a:p>
          <a:p>
            <a:r>
              <a:rPr lang="en-US" dirty="0"/>
              <a:t>[12,]    2    1    1    2    1    2</a:t>
            </a:r>
          </a:p>
          <a:p>
            <a:r>
              <a:rPr lang="en-US" dirty="0"/>
              <a:t>[13,]    2    1    1    2    2    1</a:t>
            </a:r>
          </a:p>
          <a:p>
            <a:r>
              <a:rPr lang="en-US" dirty="0"/>
              <a:t>[14,]    2    1    2    1    1    2</a:t>
            </a:r>
          </a:p>
          <a:p>
            <a:r>
              <a:rPr lang="en-US" dirty="0"/>
              <a:t>[15,]    2    1    2    1    2    1</a:t>
            </a:r>
          </a:p>
          <a:p>
            <a:r>
              <a:rPr lang="en-US" dirty="0"/>
              <a:t>[16,]    2    1    2    2    1    1</a:t>
            </a:r>
          </a:p>
          <a:p>
            <a:r>
              <a:rPr lang="en-US" dirty="0"/>
              <a:t>[17,]    2    2    1    1    1    2</a:t>
            </a:r>
          </a:p>
          <a:p>
            <a:r>
              <a:rPr lang="en-US" dirty="0"/>
              <a:t>[18,]    2    2    1    1    2    1</a:t>
            </a:r>
          </a:p>
          <a:p>
            <a:r>
              <a:rPr lang="en-US" dirty="0"/>
              <a:t>[19,]    2    2    1    2    1    1</a:t>
            </a:r>
          </a:p>
          <a:p>
            <a:r>
              <a:rPr lang="en-US" dirty="0"/>
              <a:t>[20,]    2    2    2    1    1    1</a:t>
            </a:r>
          </a:p>
        </p:txBody>
      </p:sp>
    </p:spTree>
    <p:extLst>
      <p:ext uri="{BB962C8B-B14F-4D97-AF65-F5344CB8AC3E}">
        <p14:creationId xmlns:p14="http://schemas.microsoft.com/office/powerpoint/2010/main" val="31535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261" y="209064"/>
            <a:ext cx="6641309" cy="455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Null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448"/>
            <a:ext cx="5240867" cy="4746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3 samples per group, use the null distr. Provided to calculate the one sided p value for the following data</a:t>
            </a:r>
          </a:p>
          <a:p>
            <a:r>
              <a:rPr lang="en-US" dirty="0"/>
              <a:t>a&lt;-c(10,1,3);</a:t>
            </a:r>
          </a:p>
          <a:p>
            <a:r>
              <a:rPr lang="en-US" dirty="0"/>
              <a:t>b&lt;-c(4,5,6);</a:t>
            </a:r>
          </a:p>
          <a:p>
            <a:pPr marL="0" indent="0">
              <a:buNone/>
            </a:pPr>
            <a:r>
              <a:rPr lang="en-US" dirty="0"/>
              <a:t>Assuming that a group is “lesser” than 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answer with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mannwhitneyu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8586" y="3933497"/>
            <a:ext cx="427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help, there are 20 data points in this histogram.</a:t>
            </a:r>
          </a:p>
        </p:txBody>
      </p:sp>
    </p:spTree>
    <p:extLst>
      <p:ext uri="{BB962C8B-B14F-4D97-AF65-F5344CB8AC3E}">
        <p14:creationId xmlns:p14="http://schemas.microsoft.com/office/powerpoint/2010/main" val="11348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Null for different sample sizes (i.e. DOF)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89" y="1632072"/>
            <a:ext cx="3234171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552" y="1632072"/>
            <a:ext cx="3234171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966" y="1632072"/>
            <a:ext cx="3234171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786" y="4062330"/>
            <a:ext cx="3234171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906" y="4068535"/>
            <a:ext cx="3234171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3270" y="3861796"/>
            <a:ext cx="3275867" cy="2778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48935" y="4375272"/>
            <a:ext cx="223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qqnorm</a:t>
            </a:r>
            <a:r>
              <a:rPr lang="en-US" dirty="0"/>
              <a:t>() + </a:t>
            </a:r>
            <a:r>
              <a:rPr lang="en-US" dirty="0" err="1"/>
              <a:t>qqline</a:t>
            </a:r>
            <a:r>
              <a:rPr lang="en-US" dirty="0"/>
              <a:t> to determine how normal the </a:t>
            </a:r>
            <a:r>
              <a:rPr lang="en-US" dirty="0" err="1"/>
              <a:t>distrib</a:t>
            </a:r>
            <a:r>
              <a:rPr lang="en-US" dirty="0"/>
              <a:t>. is</a:t>
            </a:r>
          </a:p>
        </p:txBody>
      </p:sp>
    </p:spTree>
    <p:extLst>
      <p:ext uri="{BB962C8B-B14F-4D97-AF65-F5344CB8AC3E}">
        <p14:creationId xmlns:p14="http://schemas.microsoft.com/office/powerpoint/2010/main" val="26335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Thankfully, there is a faster way to calculate U1 (indirect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R1 is the sum of the numeric ranks of U1 . Order such that rank 1 is the smallest value</a:t>
                </a:r>
              </a:p>
              <a:p>
                <a:pPr lvl="1"/>
                <a:r>
                  <a:rPr lang="en-US" dirty="0"/>
                  <a:t>In our list, we ranked highest to lowest. So reverse the order</a:t>
                </a:r>
              </a:p>
              <a:p>
                <a:pPr lvl="1"/>
                <a:r>
                  <a:rPr lang="en-US" dirty="0"/>
                  <a:t>J B </a:t>
                </a:r>
                <a:r>
                  <a:rPr lang="en-US" dirty="0" err="1"/>
                  <a:t>B</a:t>
                </a:r>
                <a:r>
                  <a:rPr lang="en-US" dirty="0"/>
                  <a:t> </a:t>
                </a:r>
                <a:r>
                  <a:rPr lang="en-US" dirty="0" err="1"/>
                  <a:t>B</a:t>
                </a:r>
                <a:r>
                  <a:rPr lang="en-US" dirty="0"/>
                  <a:t> J </a:t>
                </a:r>
                <a:r>
                  <a:rPr lang="en-US" dirty="0" err="1"/>
                  <a:t>J</a:t>
                </a:r>
                <a:r>
                  <a:rPr lang="en-US" dirty="0"/>
                  <a:t> -&gt; J </a:t>
                </a:r>
                <a:r>
                  <a:rPr lang="en-US" dirty="0" err="1"/>
                  <a:t>J</a:t>
                </a:r>
                <a:r>
                  <a:rPr lang="en-US" dirty="0"/>
                  <a:t> B </a:t>
                </a:r>
                <a:r>
                  <a:rPr lang="en-US" dirty="0" err="1"/>
                  <a:t>B</a:t>
                </a:r>
                <a:r>
                  <a:rPr lang="en-US" dirty="0"/>
                  <a:t> </a:t>
                </a:r>
                <a:r>
                  <a:rPr lang="en-US" dirty="0" err="1"/>
                  <a:t>B</a:t>
                </a:r>
                <a:r>
                  <a:rPr lang="en-US" dirty="0"/>
                  <a:t> J</a:t>
                </a:r>
              </a:p>
              <a:p>
                <a:pPr lvl="1"/>
                <a:r>
                  <a:rPr lang="en-US" dirty="0"/>
                  <a:t>Then R1 = 6 +  2  + 1 = 9;</a:t>
                </a:r>
              </a:p>
              <a:p>
                <a:pPr lvl="1"/>
                <a:r>
                  <a:rPr lang="en-US" dirty="0"/>
                  <a:t>U1 = 9 – (3*4/2) = 3</a:t>
                </a:r>
              </a:p>
              <a:p>
                <a:pPr lvl="1"/>
                <a:r>
                  <a:rPr lang="en-US" dirty="0"/>
                  <a:t>Check number with previous slide.</a:t>
                </a:r>
              </a:p>
              <a:p>
                <a:pPr lvl="1"/>
                <a:r>
                  <a:rPr lang="en-US" dirty="0"/>
                  <a:t>Can get U2 because U1 + U2 = n1*n2</a:t>
                </a:r>
              </a:p>
              <a:p>
                <a:r>
                  <a:rPr lang="en-US" dirty="0"/>
                  <a:t>How you calculate U1 or U2 doesn’t matter as long as you understand the idea behind the concept of U. The order of results matters, not the differences in magnitudes!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20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vs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9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Possible benefit of U is that we don’t need to assume anything on the behavior of the noise associated with the population being measured</a:t>
            </a:r>
          </a:p>
          <a:p>
            <a:r>
              <a:rPr lang="en-US" dirty="0"/>
              <a:t>The weakness though is that we </a:t>
            </a:r>
            <a:r>
              <a:rPr lang="en-US" dirty="0">
                <a:solidFill>
                  <a:srgbClr val="FF0000"/>
                </a:solidFill>
              </a:rPr>
              <a:t>lose some power </a:t>
            </a:r>
            <a:r>
              <a:rPr lang="en-US" dirty="0"/>
              <a:t>in detecting differences when large differences exists</a:t>
            </a:r>
          </a:p>
          <a:p>
            <a:r>
              <a:rPr lang="en-US" dirty="0"/>
              <a:t>Easy example: use </a:t>
            </a:r>
            <a:r>
              <a:rPr lang="en-US" dirty="0" err="1"/>
              <a:t>wilcoxon</a:t>
            </a:r>
            <a:r>
              <a:rPr lang="en-US" dirty="0"/>
              <a:t> and </a:t>
            </a:r>
            <a:r>
              <a:rPr lang="en-US" dirty="0" err="1"/>
              <a:t>t.test</a:t>
            </a:r>
            <a:r>
              <a:rPr lang="en-US" dirty="0"/>
              <a:t> to compare datasets a and b where a &lt;- c(1,2,3) and b &lt;- c(10000,15000,20000)</a:t>
            </a:r>
          </a:p>
          <a:p>
            <a:r>
              <a:rPr lang="en-US" dirty="0"/>
              <a:t>But can sometimes provide a better p value if one data set has a vary high degree of variability</a:t>
            </a:r>
          </a:p>
          <a:p>
            <a:pPr lvl="1"/>
            <a:r>
              <a:rPr lang="en-US" dirty="0"/>
              <a:t>Try a &lt;- 1:3 and b &lt;- c(5,6,30);</a:t>
            </a:r>
          </a:p>
          <a:p>
            <a:pPr lvl="1"/>
            <a:r>
              <a:rPr lang="en-US" dirty="0"/>
              <a:t>This might happen when the assumption of normalcy was wrong or the data has vary large standard deviations (especially important for small sample sizes)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7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nonlinear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79"/>
            <a:ext cx="10515600" cy="4860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Short version: There are not standard statistical tests of </a:t>
            </a:r>
            <a:r>
              <a:rPr lang="en-US" sz="5400" dirty="0" err="1"/>
              <a:t>signficance</a:t>
            </a:r>
            <a:r>
              <a:rPr lang="en-US" sz="5400" dirty="0"/>
              <a:t> for nonlinear models</a:t>
            </a:r>
            <a:endParaRPr lang="en-US" sz="5400" b="1" u="sng" dirty="0"/>
          </a:p>
        </p:txBody>
      </p:sp>
    </p:spTree>
    <p:extLst>
      <p:ext uri="{BB962C8B-B14F-4D97-AF65-F5344CB8AC3E}">
        <p14:creationId xmlns:p14="http://schemas.microsoft.com/office/powerpoint/2010/main" val="257590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nonlinear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421"/>
            <a:ext cx="10515600" cy="4860542"/>
          </a:xfrm>
        </p:spPr>
        <p:txBody>
          <a:bodyPr>
            <a:normAutofit/>
          </a:bodyPr>
          <a:lstStyle/>
          <a:p>
            <a:r>
              <a:rPr lang="en-US" dirty="0"/>
              <a:t>One more time: we’ve shown that t tests are linear models</a:t>
            </a:r>
          </a:p>
          <a:p>
            <a:r>
              <a:rPr lang="en-US" dirty="0"/>
              <a:t>Therefore, we can use t distributions to determine the significance of the parameters of a fitted linear model</a:t>
            </a:r>
          </a:p>
          <a:p>
            <a:pPr lvl="1"/>
            <a:r>
              <a:rPr lang="en-US" dirty="0"/>
              <a:t>The hypothesis is that the slopes of our fitted linear model are zero</a:t>
            </a:r>
          </a:p>
          <a:p>
            <a:r>
              <a:rPr lang="en-US" dirty="0"/>
              <a:t>So how can we assess the significance (p value) of fitted parameters for nonlinear models?</a:t>
            </a:r>
          </a:p>
          <a:p>
            <a:pPr lvl="1"/>
            <a:r>
              <a:rPr lang="en-US" dirty="0"/>
              <a:t>Can we use t distributions? NO! Those are based on linear models</a:t>
            </a:r>
          </a:p>
          <a:p>
            <a:r>
              <a:rPr lang="en-US" dirty="0"/>
              <a:t>Unlike linear models, nonlinear regression models can take on virtually an infinite number of forms</a:t>
            </a:r>
          </a:p>
          <a:p>
            <a:pPr lvl="1"/>
            <a:r>
              <a:rPr lang="en-US" dirty="0"/>
              <a:t>We would have to refine the null hypothesis/null distribution for </a:t>
            </a:r>
            <a:r>
              <a:rPr lang="en-US" b="1" u="sng" dirty="0"/>
              <a:t>each type of nonlinear model!</a:t>
            </a:r>
          </a:p>
        </p:txBody>
      </p:sp>
    </p:spTree>
    <p:extLst>
      <p:ext uri="{BB962C8B-B14F-4D97-AF65-F5344CB8AC3E}">
        <p14:creationId xmlns:p14="http://schemas.microsoft.com/office/powerpoint/2010/main" val="308021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to estimate the significance of nonlinear regression fits (</a:t>
            </a:r>
            <a:r>
              <a:rPr lang="en-US"/>
              <a:t>intro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idea: </a:t>
            </a:r>
          </a:p>
          <a:p>
            <a:pPr lvl="1"/>
            <a:r>
              <a:rPr lang="en-US" dirty="0"/>
              <a:t>Approach 1: given an estimate of the confidence interval of the data, randomly select values in the confidence interval</a:t>
            </a:r>
          </a:p>
          <a:p>
            <a:pPr lvl="1"/>
            <a:r>
              <a:rPr lang="en-US" dirty="0"/>
              <a:t>Approach 2: “resample with replacement” If have 5 data points, select randomly 5 values from that list, replacing values each time. e.g. we might 'resample' 5 times from [1,2,3,4,5] and get [2,5,4,4,1]</a:t>
            </a:r>
          </a:p>
          <a:p>
            <a:pPr lvl="1"/>
            <a:r>
              <a:rPr lang="en-US" dirty="0"/>
              <a:t>perform regression (gradient descent, minimize, </a:t>
            </a:r>
            <a:r>
              <a:rPr lang="en-US" dirty="0" err="1"/>
              <a:t>fsolve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Repeat 1000’s of times to create a distribution of the models parameters for which the model’s output fits in the confidence intervals.</a:t>
            </a:r>
          </a:p>
          <a:p>
            <a:pPr lvl="1"/>
            <a:r>
              <a:rPr lang="en-US" dirty="0"/>
              <a:t>Assess the fraction of the distribution that crosses zero</a:t>
            </a:r>
          </a:p>
        </p:txBody>
      </p:sp>
    </p:spTree>
    <p:extLst>
      <p:ext uri="{BB962C8B-B14F-4D97-AF65-F5344CB8AC3E}">
        <p14:creationId xmlns:p14="http://schemas.microsoft.com/office/powerpoint/2010/main" val="265169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Distribution of Annual Household Income in the United States 2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4" y="1206064"/>
            <a:ext cx="8146741" cy="546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434" y="291662"/>
            <a:ext cx="10523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What fraction of the US makes as much money or more than a current ChE/</a:t>
            </a:r>
            <a:r>
              <a:rPr lang="en-US" sz="2800" dirty="0" err="1">
                <a:solidFill>
                  <a:srgbClr val="00B0F0"/>
                </a:solidFill>
              </a:rPr>
              <a:t>BioE</a:t>
            </a:r>
            <a:r>
              <a:rPr lang="en-US" sz="2800" dirty="0">
                <a:solidFill>
                  <a:srgbClr val="00B0F0"/>
                </a:solidFill>
              </a:rPr>
              <a:t> graduate student?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1533" y="2032002"/>
            <a:ext cx="5962052" cy="4047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10600" y="1972733"/>
            <a:ext cx="332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Answer: ~66%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Starting salary post graduation: ~14% (average about $110K)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Note: Technically in correct. I could only find household incomes, not individual. Should include room mates…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90182" y="1121859"/>
              <a:ext cx="4033080" cy="2869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542" y="1114299"/>
                <a:ext cx="4052160" cy="28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962702" y="2093859"/>
              <a:ext cx="3656520" cy="5896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742" y="2085579"/>
                <a:ext cx="368028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/>
              <p14:cNvContentPartPr/>
              <p14:nvPr/>
            </p14:nvContentPartPr>
            <p14:xfrm>
              <a:off x="1717262" y="2230299"/>
              <a:ext cx="4381200" cy="1762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0062" y="2219499"/>
                <a:ext cx="4394520" cy="17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4300622" y="2603259"/>
              <a:ext cx="443160" cy="55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5502" y="2585979"/>
                <a:ext cx="469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1735982" y="2334699"/>
              <a:ext cx="4193640" cy="16603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9142" y="2322459"/>
                <a:ext cx="4208400" cy="16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/>
              <p14:cNvContentPartPr/>
              <p14:nvPr/>
            </p14:nvContentPartPr>
            <p14:xfrm>
              <a:off x="1721942" y="2245419"/>
              <a:ext cx="3363480" cy="17334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1862" y="2233179"/>
                <a:ext cx="3381480" cy="17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/>
              <p14:cNvContentPartPr/>
              <p14:nvPr/>
            </p14:nvContentPartPr>
            <p14:xfrm>
              <a:off x="3260582" y="4404699"/>
              <a:ext cx="264960" cy="352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49062" y="4387419"/>
                <a:ext cx="288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/>
              <p14:cNvContentPartPr/>
              <p14:nvPr/>
            </p14:nvContentPartPr>
            <p14:xfrm>
              <a:off x="3349502" y="4282299"/>
              <a:ext cx="134640" cy="3268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3302" y="4270059"/>
                <a:ext cx="1663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/>
              <p14:cNvContentPartPr/>
              <p14:nvPr/>
            </p14:nvContentPartPr>
            <p14:xfrm>
              <a:off x="1819142" y="2287179"/>
              <a:ext cx="3721680" cy="16480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9422" y="2275659"/>
                <a:ext cx="373968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/>
              <p14:cNvContentPartPr/>
              <p14:nvPr/>
            </p14:nvContentPartPr>
            <p14:xfrm>
              <a:off x="3591782" y="4419819"/>
              <a:ext cx="10800" cy="1717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82422" y="4410099"/>
                <a:ext cx="34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/>
              <p14:cNvContentPartPr/>
              <p14:nvPr/>
            </p14:nvContentPartPr>
            <p14:xfrm>
              <a:off x="3640742" y="4414419"/>
              <a:ext cx="199800" cy="160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2822" y="4399659"/>
                <a:ext cx="215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/>
              <p14:cNvContentPartPr/>
              <p14:nvPr/>
            </p14:nvContentPartPr>
            <p14:xfrm>
              <a:off x="3568022" y="4310019"/>
              <a:ext cx="16560" cy="118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0822" y="4299579"/>
                <a:ext cx="31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/>
              <p14:cNvContentPartPr/>
              <p14:nvPr/>
            </p14:nvContentPartPr>
            <p14:xfrm>
              <a:off x="3887342" y="4393899"/>
              <a:ext cx="211680" cy="2260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78342" y="4376979"/>
                <a:ext cx="234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5"/>
              <p14:cNvContentPartPr/>
              <p14:nvPr/>
            </p14:nvContentPartPr>
            <p14:xfrm>
              <a:off x="5129342" y="499419"/>
              <a:ext cx="211320" cy="5101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16742" y="486459"/>
                <a:ext cx="2383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/>
              <p14:cNvContentPartPr/>
              <p14:nvPr/>
            </p14:nvContentPartPr>
            <p14:xfrm>
              <a:off x="5132942" y="513819"/>
              <a:ext cx="129240" cy="297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19982" y="500499"/>
                <a:ext cx="152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/>
              <p14:cNvContentPartPr/>
              <p14:nvPr/>
            </p14:nvContentPartPr>
            <p14:xfrm>
              <a:off x="5458382" y="729819"/>
              <a:ext cx="158400" cy="194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43622" y="718299"/>
                <a:ext cx="18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/>
              <p14:cNvContentPartPr/>
              <p14:nvPr/>
            </p14:nvContentPartPr>
            <p14:xfrm>
              <a:off x="5441462" y="632259"/>
              <a:ext cx="143640" cy="1188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7782" y="617139"/>
                <a:ext cx="169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/>
              <p14:cNvContentPartPr/>
              <p14:nvPr/>
            </p14:nvContentPartPr>
            <p14:xfrm>
              <a:off x="5967422" y="496899"/>
              <a:ext cx="315000" cy="471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55542" y="486099"/>
                <a:ext cx="337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Ink 64"/>
              <p14:cNvContentPartPr/>
              <p14:nvPr/>
            </p14:nvContentPartPr>
            <p14:xfrm>
              <a:off x="6055982" y="309339"/>
              <a:ext cx="260640" cy="4816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44822" y="292419"/>
                <a:ext cx="2865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8" name="Ink 87"/>
              <p14:cNvContentPartPr/>
              <p14:nvPr/>
            </p14:nvContentPartPr>
            <p14:xfrm>
              <a:off x="7958942" y="3790539"/>
              <a:ext cx="3525480" cy="8460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44902" y="3774339"/>
                <a:ext cx="3555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0" name="Ink 99"/>
              <p14:cNvContentPartPr/>
              <p14:nvPr/>
            </p14:nvContentPartPr>
            <p14:xfrm>
              <a:off x="10904822" y="2076219"/>
              <a:ext cx="490680" cy="26049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86822" y="2062899"/>
                <a:ext cx="517320" cy="26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6" name="Ink 105"/>
              <p14:cNvContentPartPr/>
              <p14:nvPr/>
            </p14:nvContentPartPr>
            <p14:xfrm>
              <a:off x="6490862" y="244899"/>
              <a:ext cx="4752360" cy="82152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72142" y="231579"/>
                <a:ext cx="478836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7" name="Ink 106"/>
              <p14:cNvContentPartPr/>
              <p14:nvPr/>
            </p14:nvContentPartPr>
            <p14:xfrm>
              <a:off x="6116102" y="2520099"/>
              <a:ext cx="1304640" cy="5889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00622" y="2503899"/>
                <a:ext cx="133164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1" name="Ink 110"/>
              <p14:cNvContentPartPr/>
              <p14:nvPr/>
            </p14:nvContentPartPr>
            <p14:xfrm>
              <a:off x="6105302" y="2062899"/>
              <a:ext cx="1260720" cy="48564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88382" y="2044539"/>
                <a:ext cx="12970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2" name="Ink 111"/>
              <p14:cNvContentPartPr/>
              <p14:nvPr/>
            </p14:nvContentPartPr>
            <p14:xfrm>
              <a:off x="6117902" y="2380419"/>
              <a:ext cx="44280" cy="35784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07462" y="2372499"/>
                <a:ext cx="691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1" name="Ink 120"/>
              <p14:cNvContentPartPr/>
              <p14:nvPr/>
            </p14:nvContentPartPr>
            <p14:xfrm>
              <a:off x="8810342" y="1988739"/>
              <a:ext cx="2757600" cy="179208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98462" y="1972899"/>
                <a:ext cx="2780280" cy="18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8" name="Ink 127"/>
              <p14:cNvContentPartPr/>
              <p14:nvPr/>
            </p14:nvContentPartPr>
            <p14:xfrm>
              <a:off x="8076662" y="3686859"/>
              <a:ext cx="3141000" cy="11408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64422" y="3671739"/>
                <a:ext cx="316656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4" name="Ink 133"/>
              <p14:cNvContentPartPr/>
              <p14:nvPr/>
            </p14:nvContentPartPr>
            <p14:xfrm>
              <a:off x="7569422" y="4874499"/>
              <a:ext cx="4050360" cy="15433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57182" y="4866579"/>
                <a:ext cx="4080600" cy="15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/>
              <p14:cNvContentPartPr/>
              <p14:nvPr/>
            </p14:nvContentPartPr>
            <p14:xfrm>
              <a:off x="11053862" y="2582739"/>
              <a:ext cx="1440" cy="11484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39102" y="2574819"/>
                <a:ext cx="31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6" name="Ink 195"/>
              <p14:cNvContentPartPr/>
              <p14:nvPr/>
            </p14:nvContentPartPr>
            <p14:xfrm>
              <a:off x="211382" y="283059"/>
              <a:ext cx="3294000" cy="49752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9142" y="270819"/>
                <a:ext cx="33238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0" name="Ink 209"/>
              <p14:cNvContentPartPr/>
              <p14:nvPr/>
            </p14:nvContentPartPr>
            <p14:xfrm>
              <a:off x="80702" y="22779"/>
              <a:ext cx="3688560" cy="90432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022" y="11259"/>
                <a:ext cx="3719520" cy="9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205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to determine significance of nonlinear regression 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problems:</a:t>
            </a:r>
          </a:p>
          <a:p>
            <a:pPr lvl="1"/>
            <a:r>
              <a:rPr lang="en-US" dirty="0"/>
              <a:t>No fully established method for time course data</a:t>
            </a:r>
          </a:p>
          <a:p>
            <a:pPr lvl="2"/>
            <a:r>
              <a:rPr lang="en-US" dirty="0"/>
              <a:t>Do you allow each time points to have individual confidence ranges OR do you pull all the data to create a common confidence interval for all time points?</a:t>
            </a:r>
          </a:p>
          <a:p>
            <a:pPr lvl="2"/>
            <a:r>
              <a:rPr lang="en-US" b="1" u="sng" dirty="0">
                <a:solidFill>
                  <a:srgbClr val="FF0000"/>
                </a:solidFill>
              </a:rPr>
              <a:t>You must make decisions </a:t>
            </a:r>
            <a:r>
              <a:rPr lang="en-US" dirty="0"/>
              <a:t>on how you define the error ranges sampled</a:t>
            </a:r>
          </a:p>
          <a:p>
            <a:pPr lvl="1"/>
            <a:r>
              <a:rPr lang="en-US" dirty="0"/>
              <a:t>Regression algorithm may fail to find solutions</a:t>
            </a:r>
          </a:p>
          <a:p>
            <a:pPr lvl="2"/>
            <a:r>
              <a:rPr lang="en-US" dirty="0"/>
              <a:t>Have to throw out runs that fail</a:t>
            </a:r>
          </a:p>
          <a:p>
            <a:pPr lvl="1"/>
            <a:r>
              <a:rPr lang="en-US" dirty="0"/>
              <a:t>Regression algorithm may fail to identify multiple minima</a:t>
            </a:r>
          </a:p>
          <a:p>
            <a:pPr lvl="2"/>
            <a:r>
              <a:rPr lang="en-US" dirty="0"/>
              <a:t>Multiple minima results in multimodal distributions</a:t>
            </a:r>
          </a:p>
          <a:p>
            <a:pPr lvl="1"/>
            <a:r>
              <a:rPr lang="en-US" dirty="0"/>
              <a:t>Very computationally expensive</a:t>
            </a:r>
          </a:p>
          <a:p>
            <a:pPr lvl="2"/>
            <a:r>
              <a:rPr lang="en-US" dirty="0"/>
              <a:t>If nonlinear ODEs are stiff, very slow process</a:t>
            </a:r>
          </a:p>
          <a:p>
            <a:pPr lvl="1"/>
            <a:r>
              <a:rPr lang="en-US" dirty="0"/>
              <a:t>Even if regression fits model to data, the model still might not always make sense</a:t>
            </a:r>
          </a:p>
        </p:txBody>
      </p:sp>
    </p:spTree>
    <p:extLst>
      <p:ext uri="{BB962C8B-B14F-4D97-AF65-F5344CB8AC3E}">
        <p14:creationId xmlns:p14="http://schemas.microsoft.com/office/powerpoint/2010/main" val="67500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410102" y="274419"/>
              <a:ext cx="3023280" cy="4222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742" y="262179"/>
                <a:ext cx="3044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1082942" y="2093859"/>
              <a:ext cx="87840" cy="5896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5302" y="2085579"/>
                <a:ext cx="1195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4" name="Ink 63"/>
              <p14:cNvContentPartPr/>
              <p14:nvPr/>
            </p14:nvContentPartPr>
            <p14:xfrm>
              <a:off x="1590182" y="1121859"/>
              <a:ext cx="4033080" cy="28699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1542" y="1114299"/>
                <a:ext cx="4052160" cy="28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/>
              <p14:cNvContentPartPr/>
              <p14:nvPr/>
            </p14:nvContentPartPr>
            <p14:xfrm>
              <a:off x="1717262" y="2230299"/>
              <a:ext cx="4381200" cy="17629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0062" y="2219499"/>
                <a:ext cx="4394520" cy="17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/>
              <p14:cNvContentPartPr/>
              <p14:nvPr/>
            </p14:nvContentPartPr>
            <p14:xfrm>
              <a:off x="1721942" y="2245419"/>
              <a:ext cx="3363480" cy="17334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1862" y="2233179"/>
                <a:ext cx="3381480" cy="17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/>
              <p14:cNvContentPartPr/>
              <p14:nvPr/>
            </p14:nvContentPartPr>
            <p14:xfrm>
              <a:off x="1735982" y="2334699"/>
              <a:ext cx="4193640" cy="16603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29142" y="2322459"/>
                <a:ext cx="4208400" cy="16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/>
              <p14:cNvContentPartPr/>
              <p14:nvPr/>
            </p14:nvContentPartPr>
            <p14:xfrm>
              <a:off x="1819142" y="2287179"/>
              <a:ext cx="3721680" cy="16480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9422" y="2275659"/>
                <a:ext cx="373968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/>
              <p14:cNvContentPartPr/>
              <p14:nvPr/>
            </p14:nvContentPartPr>
            <p14:xfrm>
              <a:off x="1769102" y="827379"/>
              <a:ext cx="3012120" cy="303228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6142" y="817299"/>
                <a:ext cx="3036240" cy="30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Ink 74"/>
              <p14:cNvContentPartPr/>
              <p14:nvPr/>
            </p14:nvContentPartPr>
            <p14:xfrm>
              <a:off x="4274342" y="1027179"/>
              <a:ext cx="809280" cy="16318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0302" y="1011699"/>
                <a:ext cx="831240" cy="16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Ink 75"/>
              <p14:cNvContentPartPr/>
              <p14:nvPr/>
            </p14:nvContentPartPr>
            <p14:xfrm>
              <a:off x="3260582" y="4282299"/>
              <a:ext cx="838440" cy="3376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49062" y="4270059"/>
                <a:ext cx="8632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8"/>
              <p14:cNvContentPartPr/>
              <p14:nvPr/>
            </p14:nvContentPartPr>
            <p14:xfrm>
              <a:off x="962702" y="2158299"/>
              <a:ext cx="169920" cy="2638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9742" y="2145699"/>
                <a:ext cx="1954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/>
              <p14:cNvContentPartPr/>
              <p14:nvPr/>
            </p14:nvContentPartPr>
            <p14:xfrm>
              <a:off x="1783862" y="104859"/>
              <a:ext cx="4517280" cy="38142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74142" y="85779"/>
                <a:ext cx="4543560" cy="38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6" name="Ink 85"/>
              <p14:cNvContentPartPr/>
              <p14:nvPr/>
            </p14:nvContentPartPr>
            <p14:xfrm>
              <a:off x="6469622" y="558819"/>
              <a:ext cx="4215240" cy="4532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8102" y="541165"/>
                <a:ext cx="4245480" cy="4817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40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/>
              <a:t>Stats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5435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For t tests, U tests and so on, we are asking a fundamentally different question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Does my data come from a specific population?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dirty="0"/>
              <a:t>Did my data come from a normal population with a mean of mu?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Or do my two sets of data come from the same population?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 good question: Can you just calculate p value for each measurement and average them?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But what would that even mean?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Distribution of Annual Household Income in the United States 2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4" y="1729939"/>
            <a:ext cx="6475993" cy="434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434" y="291662"/>
            <a:ext cx="10523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What fraction of the US makes as much money or more than a current ChE/</a:t>
            </a:r>
            <a:r>
              <a:rPr lang="en-US" sz="2800" dirty="0" err="1">
                <a:solidFill>
                  <a:srgbClr val="00B0F0"/>
                </a:solidFill>
              </a:rPr>
              <a:t>BioE</a:t>
            </a:r>
            <a:r>
              <a:rPr lang="en-US" sz="2800" dirty="0">
                <a:solidFill>
                  <a:srgbClr val="00B0F0"/>
                </a:solidFill>
              </a:rPr>
              <a:t> graduate student?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7050" y="1076325"/>
            <a:ext cx="5010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Situation 1:</a:t>
            </a:r>
          </a:p>
          <a:p>
            <a:r>
              <a:rPr lang="en-US" dirty="0"/>
              <a:t>If we have one current graduate student and one recent graduate, with a one sided p =  .66 and .14, what are the odds of randomly meeting 2 people with salaries of $31K and $100K?</a:t>
            </a:r>
          </a:p>
          <a:p>
            <a:r>
              <a:rPr lang="en-US" dirty="0"/>
              <a:t>	</a:t>
            </a:r>
            <a:r>
              <a:rPr lang="en-US" dirty="0" err="1"/>
              <a:t>Ans</a:t>
            </a:r>
            <a:r>
              <a:rPr lang="en-US" dirty="0"/>
              <a:t>: .8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Situation 2: </a:t>
            </a:r>
          </a:p>
          <a:p>
            <a:r>
              <a:rPr lang="en-US" dirty="0"/>
              <a:t>We meet 15 people in Tokyo and get their annual salaries. Are people in Tokyo paid more than people in the US?</a:t>
            </a:r>
          </a:p>
          <a:p>
            <a:endParaRPr lang="en-US" dirty="0"/>
          </a:p>
          <a:p>
            <a:r>
              <a:rPr lang="en-US" dirty="0"/>
              <a:t>These are fundamentally different questions. Situation 2 requires us to understand how either the average, the t score, the U score, etc. distributes when taking measurements from the US salary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0929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88353"/>
              </p:ext>
            </p:extLst>
          </p:nvPr>
        </p:nvGraphicFramePr>
        <p:xfrm>
          <a:off x="2247900" y="329141"/>
          <a:ext cx="1352551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38436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 Salaries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2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8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6383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6250" y="590550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Get some data: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250" y="3030198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Choose a </a:t>
            </a:r>
            <a:r>
              <a:rPr lang="en-US" b="1" dirty="0"/>
              <a:t>reference/comparative </a:t>
            </a:r>
            <a:r>
              <a:rPr lang="en-US" dirty="0"/>
              <a:t>population. Often a normal population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77" y="2587126"/>
            <a:ext cx="2990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Choose a statistic to </a:t>
            </a:r>
            <a:r>
              <a:rPr lang="en-US" b="1" dirty="0"/>
              <a:t>summarize</a:t>
            </a:r>
            <a:r>
              <a:rPr lang="en-US" dirty="0"/>
              <a:t> your measurements and determine how it is </a:t>
            </a:r>
            <a:r>
              <a:rPr lang="en-US" b="1" dirty="0"/>
              <a:t>expected</a:t>
            </a:r>
            <a:r>
              <a:rPr lang="en-US" dirty="0"/>
              <a:t> to distribute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8927" y="438956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Apply </a:t>
            </a:r>
            <a:r>
              <a:rPr lang="en-US" b="1" dirty="0"/>
              <a:t>statistic</a:t>
            </a:r>
            <a:r>
              <a:rPr lang="en-US" dirty="0"/>
              <a:t> to your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675" y="279185"/>
            <a:ext cx="2990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Determine where your </a:t>
            </a:r>
            <a:r>
              <a:rPr lang="en-US" b="1" dirty="0"/>
              <a:t>measured statistic </a:t>
            </a:r>
            <a:r>
              <a:rPr lang="en-US" dirty="0"/>
              <a:t>falls on the distribution. What are the odds our data came from our reference??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8AE763-24CF-50DE-F5CE-00C6A79664BD}"/>
              </a:ext>
            </a:extLst>
          </p:cNvPr>
          <p:cNvGrpSpPr/>
          <p:nvPr/>
        </p:nvGrpSpPr>
        <p:grpSpPr>
          <a:xfrm>
            <a:off x="61733" y="4100259"/>
            <a:ext cx="4607394" cy="2565069"/>
            <a:chOff x="61733" y="3638248"/>
            <a:chExt cx="4607394" cy="2565069"/>
          </a:xfrm>
        </p:grpSpPr>
        <p:pic>
          <p:nvPicPr>
            <p:cNvPr id="1026" name="Picture 2" descr="Normal distributions review (article) | Khan Academ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3" y="3638248"/>
              <a:ext cx="4211819" cy="236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60046" y="5477615"/>
              <a:ext cx="4509081" cy="35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59" y="5833985"/>
              <a:ext cx="373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 Salaries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9859" y="5472035"/>
              <a:ext cx="37355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$75K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86525" y="876300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ritannic Bold" panose="020B0903060703020204" pitchFamily="34" charset="0"/>
              </a:rPr>
              <a:t>t = 1.07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119303-4940-06F3-58F0-71B599CAC4C8}"/>
              </a:ext>
            </a:extLst>
          </p:cNvPr>
          <p:cNvGrpSpPr/>
          <p:nvPr/>
        </p:nvGrpSpPr>
        <p:grpSpPr>
          <a:xfrm>
            <a:off x="4465087" y="4069134"/>
            <a:ext cx="3261825" cy="2195767"/>
            <a:chOff x="4465087" y="3607123"/>
            <a:chExt cx="3261825" cy="21957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BB49E9-0381-33F2-9EEC-0CB56CD0E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57" t="65819" r="33164"/>
            <a:stretch/>
          </p:blipFill>
          <p:spPr>
            <a:xfrm>
              <a:off x="4465087" y="3607123"/>
              <a:ext cx="3261825" cy="2195767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909DB3B-49A6-3DD8-7C41-F3008D2650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89" t="5822" r="4551" b="15102"/>
            <a:stretch/>
          </p:blipFill>
          <p:spPr bwMode="auto">
            <a:xfrm>
              <a:off x="5062888" y="3734787"/>
              <a:ext cx="2511776" cy="165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5C97F6-5778-C1AE-2051-C5A539C5B6EE}"/>
              </a:ext>
            </a:extLst>
          </p:cNvPr>
          <p:cNvSpPr/>
          <p:nvPr/>
        </p:nvSpPr>
        <p:spPr>
          <a:xfrm>
            <a:off x="6600825" y="1362286"/>
            <a:ext cx="2244791" cy="4297370"/>
          </a:xfrm>
          <a:custGeom>
            <a:avLst/>
            <a:gdLst>
              <a:gd name="connsiteX0" fmla="*/ 596766 w 1655545"/>
              <a:gd name="connsiteY0" fmla="*/ 0 h 3715352"/>
              <a:gd name="connsiteX1" fmla="*/ 596766 w 1655545"/>
              <a:gd name="connsiteY1" fmla="*/ 1039528 h 3715352"/>
              <a:gd name="connsiteX2" fmla="*/ 1655545 w 1655545"/>
              <a:gd name="connsiteY2" fmla="*/ 1039528 h 3715352"/>
              <a:gd name="connsiteX3" fmla="*/ 1655545 w 1655545"/>
              <a:gd name="connsiteY3" fmla="*/ 2194560 h 3715352"/>
              <a:gd name="connsiteX4" fmla="*/ 1251284 w 1655545"/>
              <a:gd name="connsiteY4" fmla="*/ 2194560 h 3715352"/>
              <a:gd name="connsiteX5" fmla="*/ 1251284 w 1655545"/>
              <a:gd name="connsiteY5" fmla="*/ 2743200 h 3715352"/>
              <a:gd name="connsiteX6" fmla="*/ 0 w 1655545"/>
              <a:gd name="connsiteY6" fmla="*/ 2743200 h 3715352"/>
              <a:gd name="connsiteX7" fmla="*/ 0 w 1655545"/>
              <a:gd name="connsiteY7" fmla="*/ 3715352 h 37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545" h="3715352">
                <a:moveTo>
                  <a:pt x="596766" y="0"/>
                </a:moveTo>
                <a:lnTo>
                  <a:pt x="596766" y="1039528"/>
                </a:lnTo>
                <a:lnTo>
                  <a:pt x="1655545" y="1039528"/>
                </a:lnTo>
                <a:lnTo>
                  <a:pt x="1655545" y="2194560"/>
                </a:lnTo>
                <a:lnTo>
                  <a:pt x="1251284" y="2194560"/>
                </a:lnTo>
                <a:lnTo>
                  <a:pt x="1251284" y="2743200"/>
                </a:lnTo>
                <a:lnTo>
                  <a:pt x="0" y="2743200"/>
                </a:lnTo>
                <a:lnTo>
                  <a:pt x="0" y="3715352"/>
                </a:ln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52246-3991-2EBC-E239-F4B1E1BA1335}"/>
              </a:ext>
            </a:extLst>
          </p:cNvPr>
          <p:cNvSpPr txBox="1"/>
          <p:nvPr/>
        </p:nvSpPr>
        <p:spPr>
          <a:xfrm>
            <a:off x="9115124" y="2587126"/>
            <a:ext cx="2685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0.18 of t &gt; = 1.07</a:t>
            </a:r>
          </a:p>
          <a:p>
            <a:endParaRPr lang="en-US" dirty="0"/>
          </a:p>
          <a:p>
            <a:r>
              <a:rPr lang="en-US" dirty="0"/>
              <a:t>18% chance of observing t &gt; = 1.07 when sampling a normal population with a mean of $75K.</a:t>
            </a:r>
          </a:p>
        </p:txBody>
      </p:sp>
    </p:spTree>
    <p:extLst>
      <p:ext uri="{BB962C8B-B14F-4D97-AF65-F5344CB8AC3E}">
        <p14:creationId xmlns:p14="http://schemas.microsoft.com/office/powerpoint/2010/main" val="16994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  <p:bldP spid="18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B436-2529-A686-7A27-C4C88E51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choices we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CCBC-9CF9-F014-6A85-A3F3D8F7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our reference population</a:t>
            </a:r>
          </a:p>
          <a:p>
            <a:r>
              <a:rPr lang="en-US" dirty="0"/>
              <a:t>What is our statistics</a:t>
            </a:r>
          </a:p>
          <a:p>
            <a:r>
              <a:rPr lang="en-US" dirty="0"/>
              <a:t>Do we want greater, lesser or both</a:t>
            </a:r>
          </a:p>
        </p:txBody>
      </p:sp>
    </p:spTree>
    <p:extLst>
      <p:ext uri="{BB962C8B-B14F-4D97-AF65-F5344CB8AC3E}">
        <p14:creationId xmlns:p14="http://schemas.microsoft.com/office/powerpoint/2010/main" val="11503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6A968E-4F93-0FC1-ED45-F63F89D1B0F7}"/>
              </a:ext>
            </a:extLst>
          </p:cNvPr>
          <p:cNvSpPr txBox="1"/>
          <p:nvPr/>
        </p:nvSpPr>
        <p:spPr>
          <a:xfrm>
            <a:off x="1857676" y="1867301"/>
            <a:ext cx="8778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Specific to our discussion on income, what is wrong with how the statistic is developed?</a:t>
            </a:r>
          </a:p>
        </p:txBody>
      </p:sp>
    </p:spTree>
    <p:extLst>
      <p:ext uri="{BB962C8B-B14F-4D97-AF65-F5344CB8AC3E}">
        <p14:creationId xmlns:p14="http://schemas.microsoft.com/office/powerpoint/2010/main" val="31828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47900" y="329141"/>
          <a:ext cx="1352551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38436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 Salaries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2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8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6383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6250" y="590550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Get some data: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250" y="3030198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Choose a </a:t>
            </a:r>
            <a:r>
              <a:rPr lang="en-US" b="1" dirty="0"/>
              <a:t>reference/comparative </a:t>
            </a:r>
            <a:r>
              <a:rPr lang="en-US" dirty="0"/>
              <a:t>population. Often a normal population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77" y="2587126"/>
            <a:ext cx="2990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Choose a statistic to </a:t>
            </a:r>
            <a:r>
              <a:rPr lang="en-US" b="1" dirty="0"/>
              <a:t>summarize</a:t>
            </a:r>
            <a:r>
              <a:rPr lang="en-US" dirty="0"/>
              <a:t> your measurements and determine how it is </a:t>
            </a:r>
            <a:r>
              <a:rPr lang="en-US" b="1" dirty="0"/>
              <a:t>expected</a:t>
            </a:r>
            <a:r>
              <a:rPr lang="en-US" dirty="0"/>
              <a:t> to distribute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8927" y="438956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Apply </a:t>
            </a:r>
            <a:r>
              <a:rPr lang="en-US" b="1" dirty="0"/>
              <a:t>statistic</a:t>
            </a:r>
            <a:r>
              <a:rPr lang="en-US" dirty="0"/>
              <a:t> to your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675" y="279185"/>
            <a:ext cx="2990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Determine where your </a:t>
            </a:r>
            <a:r>
              <a:rPr lang="en-US" b="1" dirty="0"/>
              <a:t>measured statistic </a:t>
            </a:r>
            <a:r>
              <a:rPr lang="en-US" dirty="0"/>
              <a:t>falls on the distribution. What are the odds our data came from our reference??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8AE763-24CF-50DE-F5CE-00C6A79664BD}"/>
              </a:ext>
            </a:extLst>
          </p:cNvPr>
          <p:cNvGrpSpPr/>
          <p:nvPr/>
        </p:nvGrpSpPr>
        <p:grpSpPr>
          <a:xfrm>
            <a:off x="61733" y="4100259"/>
            <a:ext cx="4607394" cy="2565069"/>
            <a:chOff x="61733" y="3638248"/>
            <a:chExt cx="4607394" cy="2565069"/>
          </a:xfrm>
        </p:grpSpPr>
        <p:pic>
          <p:nvPicPr>
            <p:cNvPr id="1026" name="Picture 2" descr="Normal distributions review (article) | Khan Academ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3" y="3638248"/>
              <a:ext cx="4211819" cy="236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60046" y="5477615"/>
              <a:ext cx="4509081" cy="35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59" y="5833985"/>
              <a:ext cx="373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 Salaries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9859" y="5472035"/>
              <a:ext cx="37355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$75K</a:t>
              </a:r>
            </a:p>
          </p:txBody>
        </p:sp>
      </p:grpSp>
      <p:pic>
        <p:nvPicPr>
          <p:cNvPr id="5" name="Picture 2" descr="File:Distribution of Annual Household Income in the United States 2010.png">
            <a:extLst>
              <a:ext uri="{FF2B5EF4-FFF2-40B4-BE49-F238E27FC236}">
                <a16:creationId xmlns:a16="http://schemas.microsoft.com/office/drawing/2014/main" id="{47AE7F59-887D-84D3-0E39-F12A10E6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8" y="3728818"/>
            <a:ext cx="3861535" cy="25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95C05CA9-A238-6B3F-948E-2A427DA0A7CD}"/>
              </a:ext>
            </a:extLst>
          </p:cNvPr>
          <p:cNvSpPr/>
          <p:nvPr/>
        </p:nvSpPr>
        <p:spPr>
          <a:xfrm>
            <a:off x="2513865" y="5497412"/>
            <a:ext cx="3861535" cy="9662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D28C6D-D894-1B2C-956F-C63778A33DD2}"/>
              </a:ext>
            </a:extLst>
          </p:cNvPr>
          <p:cNvSpPr txBox="1"/>
          <p:nvPr/>
        </p:nvSpPr>
        <p:spPr>
          <a:xfrm>
            <a:off x="4865808" y="4171366"/>
            <a:ext cx="24626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Amasis MT Pro Black" panose="020B0604020202020204" pitchFamily="18" charset="0"/>
              </a:rPr>
              <a:t>?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  <a:latin typeface="Amasis MT Pro Black" panose="020B0604020202020204" pitchFamily="18" charset="0"/>
              </a:rPr>
              <a:t>Won’t get a classic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826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2772</Words>
  <Application>Microsoft Office PowerPoint</Application>
  <PresentationFormat>Widescreen</PresentationFormat>
  <Paragraphs>276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Amasis MT Pro Black</vt:lpstr>
      <vt:lpstr>Arial</vt:lpstr>
      <vt:lpstr>Britannic Bold</vt:lpstr>
      <vt:lpstr>Calibri</vt:lpstr>
      <vt:lpstr>Calibri Light</vt:lpstr>
      <vt:lpstr>Cambria Math</vt:lpstr>
      <vt:lpstr>Courier New</vt:lpstr>
      <vt:lpstr>Office Theme</vt:lpstr>
      <vt:lpstr>Short discussion on U and statistics of nonlinear models</vt:lpstr>
      <vt:lpstr>Stats summary</vt:lpstr>
      <vt:lpstr>PowerPoint Presentation</vt:lpstr>
      <vt:lpstr>Stats summary</vt:lpstr>
      <vt:lpstr>PowerPoint Presentation</vt:lpstr>
      <vt:lpstr>PowerPoint Presentation</vt:lpstr>
      <vt:lpstr>The choices we made</vt:lpstr>
      <vt:lpstr>PowerPoint Presentation</vt:lpstr>
      <vt:lpstr>PowerPoint Presentation</vt:lpstr>
      <vt:lpstr>Stats summary</vt:lpstr>
      <vt:lpstr>Homework: single sample and two sample null distributions are the same</vt:lpstr>
      <vt:lpstr>Homework: What if data is not from normal distribution?</vt:lpstr>
      <vt:lpstr>Homework 11: What if data is not from normal distribution?</vt:lpstr>
      <vt:lpstr>Homework: What if data is not from normal distribution?</vt:lpstr>
      <vt:lpstr>Central limit theorem</vt:lpstr>
      <vt:lpstr>On to the new U!</vt:lpstr>
      <vt:lpstr>The short version </vt:lpstr>
      <vt:lpstr>Wilcoxon rank-sum test</vt:lpstr>
      <vt:lpstr>WRST: the U</vt:lpstr>
      <vt:lpstr>WRST: the U (no ties) using direct method</vt:lpstr>
      <vt:lpstr>U Null Distribution</vt:lpstr>
      <vt:lpstr>U Null Distribution</vt:lpstr>
      <vt:lpstr>U Null Distribution</vt:lpstr>
      <vt:lpstr>U Null for different sample sizes (i.e. DOF)</vt:lpstr>
      <vt:lpstr>Thankfully, there is a faster way to calculate U1 (indirect method)</vt:lpstr>
      <vt:lpstr>U vs t</vt:lpstr>
      <vt:lpstr>Statistics of nonlinear models</vt:lpstr>
      <vt:lpstr>Statistics of nonlinear models</vt:lpstr>
      <vt:lpstr>Bootstrapping to estimate the significance of nonlinear regression fits (intro only)</vt:lpstr>
      <vt:lpstr>PowerPoint Presentation</vt:lpstr>
      <vt:lpstr>Bootstrapping to determine significance of nonlinear regression fits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discussion on U and statistics of nonlinear models</dc:title>
  <dc:creator>Shoemaker, Jason Edward</dc:creator>
  <cp:lastModifiedBy>Shoemaker, Jason Edward</cp:lastModifiedBy>
  <cp:revision>111</cp:revision>
  <dcterms:created xsi:type="dcterms:W3CDTF">2021-11-23T15:22:04Z</dcterms:created>
  <dcterms:modified xsi:type="dcterms:W3CDTF">2022-10-04T15:21:07Z</dcterms:modified>
</cp:coreProperties>
</file>