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2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81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7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44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5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32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5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8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3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8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98A745-26DB-4AC5-AC31-B729D51E2AAB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C937CF-C659-489E-88D8-691E4A2AE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EA7-93B8-4EB2-990C-E302B24AA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Mario Bros: Group project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#include &lt;iostream&gt;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439F-2718-43C9-B72A-C92C21AEE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15532"/>
          </a:xfrm>
        </p:spPr>
        <p:txBody>
          <a:bodyPr>
            <a:normAutofit/>
          </a:bodyPr>
          <a:lstStyle/>
          <a:p>
            <a:r>
              <a:rPr lang="en-US" sz="1100" dirty="0"/>
              <a:t>Created By:</a:t>
            </a:r>
          </a:p>
          <a:p>
            <a:r>
              <a:rPr lang="en-US" sz="1100" dirty="0"/>
              <a:t>Mohsen</a:t>
            </a:r>
          </a:p>
          <a:p>
            <a:r>
              <a:rPr lang="en-US" sz="1100" dirty="0"/>
              <a:t>Evan</a:t>
            </a:r>
          </a:p>
          <a:p>
            <a:r>
              <a:rPr lang="en-US" sz="1100" dirty="0" err="1"/>
              <a:t>Jiabei</a:t>
            </a:r>
            <a:endParaRPr lang="en-US" sz="1100" dirty="0"/>
          </a:p>
          <a:p>
            <a:r>
              <a:rPr lang="en-US" sz="1100" dirty="0"/>
              <a:t>Chandler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CED8-0359-4B70-BB1D-4017296A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Mohsen </a:t>
            </a:r>
            <a:r>
              <a:rPr lang="en-US" dirty="0" err="1"/>
              <a:t>Soltani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8891-ECC5-4982-8BEC-36AC598D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Trinity, NC</a:t>
            </a:r>
          </a:p>
          <a:p>
            <a:r>
              <a:rPr lang="en-US" dirty="0"/>
              <a:t>Major: Computer Science/Game Design</a:t>
            </a:r>
          </a:p>
          <a:p>
            <a:r>
              <a:rPr lang="en-US" dirty="0"/>
              <a:t>Interesting Fact: Born to Iranian and Nicaraguan Parents</a:t>
            </a:r>
          </a:p>
          <a:p>
            <a:r>
              <a:rPr lang="en-US" dirty="0"/>
              <a:t>Role: Working on Sprite Class, Collision boxes</a:t>
            </a:r>
          </a:p>
        </p:txBody>
      </p:sp>
    </p:spTree>
    <p:extLst>
      <p:ext uri="{BB962C8B-B14F-4D97-AF65-F5344CB8AC3E}">
        <p14:creationId xmlns:p14="http://schemas.microsoft.com/office/powerpoint/2010/main" val="217441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34C9-67F9-AB43-886F-664140F2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Sprite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58CA3-A977-B143-AE43-B8D2D9D46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07" y="2477240"/>
            <a:ext cx="4849586" cy="37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6ACB-8FB4-4A93-85AD-DBCFEA04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Chandler Autrey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C7D4-4F6B-4664-B9F6-2193A23F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 : Houston, Tx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Interesting Fact: Likes Dragon Ball Z</a:t>
            </a:r>
          </a:p>
          <a:p>
            <a:r>
              <a:rPr lang="en-US" dirty="0"/>
              <a:t>Role: Enemy movement and design of fighter flies and slip 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5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82A-C92C-4CB9-B545-9D3A3C9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Evan Berryman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0013-AF91-4F29-BAF3-E953BCC7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Spring, TX</a:t>
            </a:r>
          </a:p>
          <a:p>
            <a:r>
              <a:rPr lang="en-US" dirty="0"/>
              <a:t>Major: Computer Science (Game Design)</a:t>
            </a:r>
          </a:p>
          <a:p>
            <a:r>
              <a:rPr lang="en-US" dirty="0"/>
              <a:t>Interesting fact: has a black belt</a:t>
            </a:r>
          </a:p>
          <a:p>
            <a:r>
              <a:rPr lang="en-US" dirty="0"/>
              <a:t>Role: </a:t>
            </a:r>
            <a:r>
              <a:rPr lang="en-US" dirty="0" err="1"/>
              <a:t>Shellcreeper</a:t>
            </a:r>
            <a:r>
              <a:rPr lang="en-US" dirty="0"/>
              <a:t> and Sidestepper movement and design</a:t>
            </a:r>
          </a:p>
        </p:txBody>
      </p:sp>
    </p:spTree>
    <p:extLst>
      <p:ext uri="{BB962C8B-B14F-4D97-AF65-F5344CB8AC3E}">
        <p14:creationId xmlns:p14="http://schemas.microsoft.com/office/powerpoint/2010/main" val="55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9CBE-B412-48BB-B512-C36F946F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Jiabei</a:t>
            </a:r>
            <a:r>
              <a:rPr lang="en-US" dirty="0"/>
              <a:t> 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FB41-C646-4D73-BFC3-65CCD38C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Xi’an, China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Interesting Fact: never give up</a:t>
            </a:r>
          </a:p>
          <a:p>
            <a:r>
              <a:rPr lang="en-US" dirty="0"/>
              <a:t>Role: Mario movement and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1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429B-F771-3847-AC30-BB8535E3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HyunDo</a:t>
            </a:r>
            <a:r>
              <a:rPr lang="en-US" dirty="0"/>
              <a:t> Song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D12F-9D75-874C-AD13-4FF5F9C3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Seoul, South Korea</a:t>
            </a:r>
          </a:p>
          <a:p>
            <a:r>
              <a:rPr lang="en-US" dirty="0"/>
              <a:t>Major: Computer Science/Game Design</a:t>
            </a:r>
          </a:p>
          <a:p>
            <a:r>
              <a:rPr lang="en-US" dirty="0"/>
              <a:t>Interesting Fact: Has lived in South Korea, California, and Alaska</a:t>
            </a:r>
          </a:p>
          <a:p>
            <a:r>
              <a:rPr lang="en-US" dirty="0"/>
              <a:t>Role: Collab on Sprite Class and Platform/Level design</a:t>
            </a:r>
          </a:p>
        </p:txBody>
      </p:sp>
    </p:spTree>
    <p:extLst>
      <p:ext uri="{BB962C8B-B14F-4D97-AF65-F5344CB8AC3E}">
        <p14:creationId xmlns:p14="http://schemas.microsoft.com/office/powerpoint/2010/main" val="104827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D0B5-5499-6D48-87FD-F3C936D6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Yutong Zhang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AF52-34EE-484A-ACB8-168A92D9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Hometown: Beijing</a:t>
            </a:r>
            <a:r>
              <a:rPr lang="en-US"/>
              <a:t>, China</a:t>
            </a:r>
          </a:p>
          <a:p>
            <a:r>
              <a:rPr lang="en-US" dirty="0"/>
              <a:t>Major: Computer Science</a:t>
            </a:r>
          </a:p>
          <a:p>
            <a:r>
              <a:rPr lang="en-US" dirty="0"/>
              <a:t>Role: Sound class design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03822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204</TotalTime>
  <Words>187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Times New Roman</vt:lpstr>
      <vt:lpstr>Organic</vt:lpstr>
      <vt:lpstr>Mario Bros: Group project Team #include &lt;iostream&gt;</vt:lpstr>
      <vt:lpstr>Mohsen Soltani </vt:lpstr>
      <vt:lpstr>Basic Sprite Structure</vt:lpstr>
      <vt:lpstr>Chandler Autrey</vt:lpstr>
      <vt:lpstr>Evan Berryman</vt:lpstr>
      <vt:lpstr>Jiabei He</vt:lpstr>
      <vt:lpstr>HyunDo Song</vt:lpstr>
      <vt:lpstr>Yutong Zhang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Mario Bros: Group project Team Four</dc:title>
  <dc:creator>Chandler Autrey</dc:creator>
  <cp:lastModifiedBy>Microsoft Office User</cp:lastModifiedBy>
  <cp:revision>10</cp:revision>
  <dcterms:created xsi:type="dcterms:W3CDTF">2018-11-14T02:26:19Z</dcterms:created>
  <dcterms:modified xsi:type="dcterms:W3CDTF">2018-11-29T00:55:35Z</dcterms:modified>
</cp:coreProperties>
</file>