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8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8A745-26DB-4AC5-AC31-B729D51E2AA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EA7-93B8-4EB2-990C-E302B24A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Bros: Group project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#include &lt;iostream&gt;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439F-2718-43C9-B72A-C92C21AE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sz="1100" dirty="0"/>
              <a:t>Created By:</a:t>
            </a:r>
          </a:p>
          <a:p>
            <a:r>
              <a:rPr lang="en-US" sz="1100" dirty="0"/>
              <a:t>Mohsen</a:t>
            </a:r>
          </a:p>
          <a:p>
            <a:r>
              <a:rPr lang="en-US" sz="1100" dirty="0"/>
              <a:t>Evan</a:t>
            </a:r>
          </a:p>
          <a:p>
            <a:r>
              <a:rPr lang="en-US" sz="1100" dirty="0" err="1"/>
              <a:t>Jiabei</a:t>
            </a:r>
            <a:endParaRPr lang="en-US" sz="1100" dirty="0"/>
          </a:p>
          <a:p>
            <a:r>
              <a:rPr lang="en-US" sz="1100" dirty="0"/>
              <a:t>Chandler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CED8-0359-4B70-BB1D-4017296A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Mohsen </a:t>
            </a:r>
            <a:r>
              <a:rPr lang="en-US" dirty="0" err="1"/>
              <a:t>Soltani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8891-ECC5-4982-8BEC-36AC598D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Trinity, NC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Born to Iranian and Nicaraguan Parents</a:t>
            </a:r>
          </a:p>
          <a:p>
            <a:r>
              <a:rPr lang="en-US" dirty="0"/>
              <a:t>Role: Liaison, Working on platforms and pipes</a:t>
            </a:r>
          </a:p>
        </p:txBody>
      </p:sp>
    </p:spTree>
    <p:extLst>
      <p:ext uri="{BB962C8B-B14F-4D97-AF65-F5344CB8AC3E}">
        <p14:creationId xmlns:p14="http://schemas.microsoft.com/office/powerpoint/2010/main" val="21744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ACB-8FB4-4A93-85AD-DBCFEA0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Chandler Autrey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C7D4-4F6B-4664-B9F6-2193A23F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 : Houston, Tx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nothing Kill me</a:t>
            </a:r>
          </a:p>
          <a:p>
            <a:r>
              <a:rPr lang="en-US" dirty="0"/>
              <a:t>Role: Enemy movement and design of fighter flies and </a:t>
            </a:r>
            <a:r>
              <a:rPr lang="en-US" dirty="0" err="1"/>
              <a:t>splitice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82A-C92C-4CB9-B545-9D3A3C9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Evan Berryman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0013-AF91-4F29-BAF3-E953BCC7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Spring, TX</a:t>
            </a:r>
          </a:p>
          <a:p>
            <a:r>
              <a:rPr lang="en-US" dirty="0"/>
              <a:t>Major: Computer Science (Game Design)</a:t>
            </a:r>
          </a:p>
          <a:p>
            <a:r>
              <a:rPr lang="en-US" dirty="0"/>
              <a:t>Role: Enemy movement and design</a:t>
            </a:r>
          </a:p>
          <a:p>
            <a:r>
              <a:rPr lang="en-US" dirty="0"/>
              <a:t>Interesting fact: has a black belt</a:t>
            </a:r>
          </a:p>
        </p:txBody>
      </p:sp>
    </p:spTree>
    <p:extLst>
      <p:ext uri="{BB962C8B-B14F-4D97-AF65-F5344CB8AC3E}">
        <p14:creationId xmlns:p14="http://schemas.microsoft.com/office/powerpoint/2010/main" val="5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CBE-B412-48BB-B512-C36F946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Jiabei</a:t>
            </a:r>
            <a:r>
              <a:rPr lang="en-US" dirty="0"/>
              <a:t>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FB41-C646-4D73-BFC3-65CCD38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Xi’an,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never give up</a:t>
            </a:r>
          </a:p>
          <a:p>
            <a:r>
              <a:rPr lang="en-US" dirty="0"/>
              <a:t>Role: Mario movement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123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Mario Bros: Group project Team #include &lt;iostream&gt;</vt:lpstr>
      <vt:lpstr>Mohsen Soltani </vt:lpstr>
      <vt:lpstr>Chandler Autrey</vt:lpstr>
      <vt:lpstr>Evan Berryman</vt:lpstr>
      <vt:lpstr>Jiabei He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Bros: Group project Team Four</dc:title>
  <dc:creator>Chandler Autrey</dc:creator>
  <cp:lastModifiedBy>Microsoft Office User</cp:lastModifiedBy>
  <cp:revision>6</cp:revision>
  <dcterms:created xsi:type="dcterms:W3CDTF">2018-11-14T02:26:19Z</dcterms:created>
  <dcterms:modified xsi:type="dcterms:W3CDTF">2018-11-14T21:41:23Z</dcterms:modified>
</cp:coreProperties>
</file>