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B8AB25-B02A-4FEE-BBD8-65859C278D32}">
  <a:tblStyle styleId="{CFB8AB25-B02A-4FEE-BBD8-65859C278D3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17" d="100"/>
          <a:sy n="117" d="100"/>
        </p:scale>
        <p:origin x="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uFillTx/>
                <a:latin typeface="Calibri"/>
                <a:ea typeface="Calibri"/>
                <a:cs typeface="Calibri"/>
                <a:sym typeface="Calibri"/>
              </a:rPr>
              <a:t>‹#›</a:t>
            </a:fld>
            <a:endParaRPr sz="1200" b="0" i="0" u="none" strike="noStrike" cap="none">
              <a:solidFill>
                <a:schemeClr val="dk1"/>
              </a:solidFill>
              <a:uFillTx/>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aafp.org/afp/2012/0115/p139.html#afp20120115p139-b18"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605b24b09b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05b24b09b_0_6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Going to be speaking about depression</a:t>
            </a:r>
            <a:endParaRPr>
              <a:uFillTx/>
            </a:endParaRPr>
          </a:p>
          <a:p>
            <a:pPr marL="457200" lvl="0" indent="-317500" algn="l" rtl="0">
              <a:spcBef>
                <a:spcPts val="0"/>
              </a:spcBef>
              <a:spcAft>
                <a:spcPts val="0"/>
              </a:spcAft>
              <a:buSzPts val="1400"/>
              <a:buChar char="-"/>
            </a:pPr>
            <a:r>
              <a:rPr lang="en-US">
                <a:uFillTx/>
              </a:rPr>
              <a:t>I chose this topic because it is very personal to me. </a:t>
            </a:r>
            <a:endParaRPr>
              <a:uFillTx/>
            </a:endParaRPr>
          </a:p>
          <a:p>
            <a:pPr marL="457200" lvl="0" indent="-317500" algn="l" rtl="0">
              <a:spcBef>
                <a:spcPts val="0"/>
              </a:spcBef>
              <a:spcAft>
                <a:spcPts val="0"/>
              </a:spcAft>
              <a:buSzPts val="1400"/>
              <a:buChar char="-"/>
            </a:pPr>
            <a:r>
              <a:rPr lang="en-US">
                <a:uFillTx/>
              </a:rPr>
              <a:t>People might feel uncomfortable  speaking about it because it is so stigmatized against - and that is changing, which is good, but it’s our job to be able to have open and frank conversations about it</a:t>
            </a:r>
            <a:endParaRPr>
              <a:uFillTx/>
            </a:endParaRPr>
          </a:p>
          <a:p>
            <a:pPr marL="457200" lvl="0" indent="-317500" algn="l" rtl="0">
              <a:spcBef>
                <a:spcPts val="0"/>
              </a:spcBef>
              <a:spcAft>
                <a:spcPts val="0"/>
              </a:spcAft>
              <a:buSzPts val="1400"/>
              <a:buChar char="-"/>
            </a:pPr>
            <a:r>
              <a:rPr lang="en-US">
                <a:uFillTx/>
              </a:rPr>
              <a:t>Underlying cause to DM, smoking, HLD? Why are people eating more, and smoking more, and not motivated to lose weight?</a:t>
            </a:r>
            <a:endParaRPr>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605b24b09b_0_20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605b24b09b_0_20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71% severely impaired in this age group versus 64% in adults</a:t>
            </a:r>
            <a:endParaRPr>
              <a:uFillTx/>
            </a:endParaRPr>
          </a:p>
          <a:p>
            <a:pPr marL="457200" lvl="0" indent="0" algn="l" rtl="0">
              <a:spcBef>
                <a:spcPts val="0"/>
              </a:spcBef>
              <a:spcAft>
                <a:spcPts val="0"/>
              </a:spcAft>
              <a:buNone/>
            </a:pPr>
            <a:endParaRPr>
              <a:uFillTx/>
            </a:endParaRPr>
          </a:p>
        </p:txBody>
      </p:sp>
      <p:sp>
        <p:nvSpPr>
          <p:cNvPr id="526" name="Google Shape;526;g605b24b09b_0_20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uFillTx/>
                <a:latin typeface="Myriad Pro" panose="020B0503030403020204" pitchFamily="34" charset="0"/>
              </a:rPr>
              <a:t>10</a:t>
            </a:fld>
            <a:endParaRPr dirty="0">
              <a:uFillTx/>
              <a:latin typeface="Myriad Pro" panose="020B0503030403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g605b24b09b_0_15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605b24b09b_0_15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Only 2 RCTs have looked at screening vs no screening and they found conflicting results</a:t>
            </a:r>
            <a:endParaRPr>
              <a:uFillTx/>
            </a:endParaRPr>
          </a:p>
          <a:p>
            <a:pPr marL="457200" lvl="0" indent="-317500" algn="l" rtl="0">
              <a:spcBef>
                <a:spcPts val="0"/>
              </a:spcBef>
              <a:spcAft>
                <a:spcPts val="0"/>
              </a:spcAft>
              <a:buSzPts val="1400"/>
              <a:buChar char="-"/>
            </a:pPr>
            <a:r>
              <a:rPr lang="en-US">
                <a:uFillTx/>
              </a:rPr>
              <a:t>Not confirmed whether screening leads to patient outcomes that outweight the potential harms of false positive test results and unnecessary treatment</a:t>
            </a:r>
            <a:endParaRPr>
              <a:uFillTx/>
            </a:endParaRPr>
          </a:p>
          <a:p>
            <a:pPr marL="457200" lvl="0" indent="-317500" algn="l" rtl="0">
              <a:spcBef>
                <a:spcPts val="0"/>
              </a:spcBef>
              <a:spcAft>
                <a:spcPts val="0"/>
              </a:spcAft>
              <a:buSzPts val="1400"/>
              <a:buChar char="-"/>
            </a:pPr>
            <a:endParaRPr>
              <a:uFillTx/>
            </a:endParaRPr>
          </a:p>
        </p:txBody>
      </p:sp>
      <p:sp>
        <p:nvSpPr>
          <p:cNvPr id="542" name="Google Shape;542;g605b24b09b_0_15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latin typeface="Myriad Pro" panose="020B0503030403020204" pitchFamily="34" charset="0"/>
              </a:rPr>
              <a:t>11</a:t>
            </a:fld>
            <a:endParaRPr dirty="0">
              <a:uFillTx/>
              <a:latin typeface="Myriad Pro" panose="020B0503030403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g605b24b09b_0_2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05b24b09b_0_21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Only 2 RCTs have looked at screening vs no screening and they found conflicting results</a:t>
            </a:r>
            <a:endParaRPr>
              <a:uFillTx/>
            </a:endParaRPr>
          </a:p>
          <a:p>
            <a:pPr marL="457200" lvl="0" indent="-317500" algn="l" rtl="0">
              <a:spcBef>
                <a:spcPts val="0"/>
              </a:spcBef>
              <a:spcAft>
                <a:spcPts val="0"/>
              </a:spcAft>
              <a:buSzPts val="1400"/>
              <a:buChar char="-"/>
            </a:pPr>
            <a:r>
              <a:rPr lang="en-US">
                <a:uFillTx/>
              </a:rPr>
              <a:t>Not confirmed whether screening leads to patient outcomes that outweight the potential harms of false positive test results and unnecessary treatment</a:t>
            </a:r>
            <a:endParaRPr>
              <a:uFillTx/>
            </a:endParaRPr>
          </a:p>
          <a:p>
            <a:pPr marL="457200" lvl="0" indent="-317500" algn="l" rtl="0">
              <a:spcBef>
                <a:spcPts val="0"/>
              </a:spcBef>
              <a:spcAft>
                <a:spcPts val="0"/>
              </a:spcAft>
              <a:buSzPts val="1400"/>
              <a:buChar char="-"/>
            </a:pPr>
            <a:endParaRPr>
              <a:uFillTx/>
            </a:endParaRPr>
          </a:p>
        </p:txBody>
      </p:sp>
      <p:sp>
        <p:nvSpPr>
          <p:cNvPr id="549" name="Google Shape;549;g605b24b09b_0_219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uFillTx/>
                <a:latin typeface="Myriad Pro" panose="020B0503030403020204" pitchFamily="34" charset="0"/>
              </a:rPr>
              <a:t>12</a:t>
            </a:fld>
            <a:endParaRPr dirty="0">
              <a:uFillTx/>
              <a:latin typeface="Myriad Pro" panose="020B0503030403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g605b24b09b_0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605b24b09b_0_1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Limited evidence as to what tool is best</a:t>
            </a:r>
            <a:endParaRPr>
              <a:uFillTx/>
            </a:endParaRPr>
          </a:p>
          <a:p>
            <a:pPr marL="457200" lvl="0" indent="-317500" algn="l" rtl="0">
              <a:spcBef>
                <a:spcPts val="0"/>
              </a:spcBef>
              <a:spcAft>
                <a:spcPts val="0"/>
              </a:spcAft>
              <a:buSzPts val="1400"/>
              <a:buChar char="-"/>
            </a:pPr>
            <a:r>
              <a:rPr lang="en-US">
                <a:uFillTx/>
              </a:rPr>
              <a:t>Follow up GDS with PHQ-9 or the 15Q GDS</a:t>
            </a:r>
            <a:endParaRPr>
              <a:uFillTx/>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605b24b09b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05b24b09b_0_12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Advantage: yes or no</a:t>
            </a:r>
            <a:endParaRPr>
              <a:uFillTx/>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g605b24b09b_0_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605b24b09b_0_21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dirty="0">
                <a:uFillTx/>
              </a:rPr>
              <a:t>Limited evidence as to what tool is best</a:t>
            </a:r>
            <a:endParaRPr dirty="0">
              <a:uFillTx/>
            </a:endParaRPr>
          </a:p>
          <a:p>
            <a:pPr marL="457200" lvl="0" indent="-317500" algn="l" rtl="0">
              <a:spcBef>
                <a:spcPts val="0"/>
              </a:spcBef>
              <a:spcAft>
                <a:spcPts val="0"/>
              </a:spcAft>
              <a:buSzPts val="1400"/>
              <a:buChar char="-"/>
            </a:pPr>
            <a:r>
              <a:rPr lang="en-US" sz="1050" dirty="0">
                <a:solidFill>
                  <a:schemeClr val="dk2"/>
                </a:solidFill>
                <a:highlight>
                  <a:srgbClr val="FFFFFF"/>
                </a:highlight>
                <a:uFillTx/>
                <a:latin typeface="Myriad Pro" panose="020B0503030403020204" pitchFamily="34" charset="0"/>
                <a:ea typeface="Arial"/>
                <a:cs typeface="Arial"/>
                <a:sym typeface="Arial"/>
              </a:rPr>
              <a:t>There is insufficient evidence to balance the benefits and harms of depression screening in children seven to 11 years of age. There is adequate evidence that treatment with selective serotonin reuptake inhibitors, psychotherapy, or both decreases depression symptoms in adolescents. Similar evidence is lacking in children.</a:t>
            </a:r>
            <a:r>
              <a:rPr lang="en-US" sz="2300" u="sng" baseline="30000" dirty="0">
                <a:solidFill>
                  <a:srgbClr val="4F758B"/>
                </a:solidFill>
                <a:highlight>
                  <a:srgbClr val="FFFFFF"/>
                </a:highlight>
                <a:uFillTx/>
                <a:latin typeface="Myriad Pro" panose="020B0503030403020204" pitchFamily="34" charset="0"/>
                <a:ea typeface="Arial"/>
                <a:cs typeface="Arial"/>
                <a:sym typeface="Arial"/>
                <a:hlinkClick r:id="rId3"/>
              </a:rPr>
              <a:t>18</a:t>
            </a:r>
            <a:endParaRPr dirty="0">
              <a:uFillTx/>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g605b24b09b_0_2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05b24b09b_0_21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800"/>
              </a:spcBef>
              <a:spcAft>
                <a:spcPts val="0"/>
              </a:spcAft>
              <a:buSzPts val="1400"/>
              <a:buChar char="-"/>
            </a:pPr>
            <a:r>
              <a:rPr lang="en-US" sz="1800" b="1" dirty="0">
                <a:solidFill>
                  <a:srgbClr val="263248"/>
                </a:solidFill>
                <a:uFillTx/>
                <a:latin typeface="Myriad Pro Semibold" panose="020B0503030403020204" pitchFamily="34" charset="0"/>
                <a:ea typeface="Roboto Condensed"/>
                <a:cs typeface="Roboto Condensed"/>
                <a:sym typeface="Roboto Condensed"/>
              </a:rPr>
              <a:t>SUICIDE</a:t>
            </a:r>
            <a:r>
              <a:rPr lang="en-US" sz="1800" dirty="0">
                <a:solidFill>
                  <a:srgbClr val="263248"/>
                </a:solidFill>
                <a:uFillTx/>
                <a:latin typeface="Myriad Pro Light" panose="020B0403030403020204" pitchFamily="34" charset="0"/>
                <a:ea typeface="Roboto Condensed Light"/>
                <a:cs typeface="Roboto Condensed Light"/>
                <a:sym typeface="Roboto Condensed Light"/>
              </a:rPr>
              <a:t>: #1 </a:t>
            </a:r>
            <a:r>
              <a:rPr lang="en-US" sz="1800" dirty="0">
                <a:solidFill>
                  <a:srgbClr val="263248"/>
                </a:solidFill>
                <a:highlight>
                  <a:srgbClr val="C7D3E6"/>
                </a:highlight>
                <a:uFillTx/>
                <a:latin typeface="Myriad Pro Light" panose="020B0403030403020204" pitchFamily="34" charset="0"/>
                <a:ea typeface="Roboto Condensed Light"/>
                <a:cs typeface="Roboto Condensed Light"/>
                <a:sym typeface="Roboto Condensed Light"/>
              </a:rPr>
              <a:t>cause of death</a:t>
            </a:r>
            <a:r>
              <a:rPr lang="en-US" sz="1800" dirty="0">
                <a:solidFill>
                  <a:srgbClr val="263248"/>
                </a:solidFill>
                <a:uFillTx/>
                <a:latin typeface="Myriad Pro Light" panose="020B0403030403020204" pitchFamily="34" charset="0"/>
                <a:ea typeface="Roboto Condensed Light"/>
                <a:cs typeface="Roboto Condensed Light"/>
                <a:sym typeface="Roboto Condensed Light"/>
              </a:rPr>
              <a:t> in GA for 10-14 </a:t>
            </a:r>
            <a:r>
              <a:rPr lang="en-US" sz="1800" dirty="0" err="1">
                <a:solidFill>
                  <a:srgbClr val="263248"/>
                </a:solidFill>
                <a:uFillTx/>
                <a:latin typeface="Myriad Pro Light" panose="020B0403030403020204" pitchFamily="34" charset="0"/>
                <a:ea typeface="Roboto Condensed Light"/>
                <a:cs typeface="Roboto Condensed Light"/>
                <a:sym typeface="Roboto Condensed Light"/>
              </a:rPr>
              <a:t>y.o</a:t>
            </a:r>
            <a:r>
              <a:rPr lang="en-US" sz="1800" dirty="0">
                <a:solidFill>
                  <a:srgbClr val="263248"/>
                </a:solidFill>
                <a:uFillTx/>
                <a:latin typeface="Myriad Pro Light" panose="020B0403030403020204" pitchFamily="34" charset="0"/>
                <a:ea typeface="Roboto Condensed Light"/>
                <a:cs typeface="Roboto Condensed Light"/>
                <a:sym typeface="Roboto Condensed Light"/>
              </a:rPr>
              <a:t>. from 2014-2018</a:t>
            </a:r>
            <a:endParaRPr sz="1800" dirty="0">
              <a:solidFill>
                <a:srgbClr val="263248"/>
              </a:solidFill>
              <a:uFillTx/>
              <a:latin typeface="Myriad Pro Light" panose="020B0403030403020204" pitchFamily="34" charset="0"/>
              <a:ea typeface="Roboto Condensed Light"/>
              <a:cs typeface="Roboto Condensed Light"/>
              <a:sym typeface="Roboto Condensed Light"/>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White males, ages 15 to 17: 11</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White females, ages 15 to 17: Seven</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Black males, ages 15 to 17: Five</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White males, ages 10 to 14: Five</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White females, age 10 to 14: Three.</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Hispanic males, ages 15 to 17: Two</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Black females, ages 10 to 14: Two</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Asian females, ages 15 and 17: One</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Black male, ages 10 to 14: One</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lnSpc>
                <a:spcPct val="168750"/>
              </a:lnSpc>
              <a:spcBef>
                <a:spcPts val="0"/>
              </a:spcBef>
              <a:spcAft>
                <a:spcPts val="0"/>
              </a:spcAft>
              <a:buClr>
                <a:srgbClr val="263248"/>
              </a:buClr>
              <a:buSzPts val="1800"/>
              <a:buFont typeface="Roboto Condensed Light"/>
              <a:buChar char="-"/>
            </a:pPr>
            <a:r>
              <a:rPr lang="en-US" dirty="0">
                <a:solidFill>
                  <a:srgbClr val="444444"/>
                </a:solidFill>
                <a:highlight>
                  <a:srgbClr val="FFFFFF"/>
                </a:highlight>
                <a:uFillTx/>
                <a:latin typeface="Myriad Pro" panose="020B0503030403020204" pitchFamily="34" charset="0"/>
                <a:ea typeface="Arial"/>
                <a:cs typeface="Arial"/>
                <a:sym typeface="Arial"/>
              </a:rPr>
              <a:t>• Hispanic male, ages 5 to 9: One</a:t>
            </a:r>
            <a:endParaRPr dirty="0">
              <a:solidFill>
                <a:srgbClr val="444444"/>
              </a:solidFill>
              <a:highlight>
                <a:srgbClr val="FFFFFF"/>
              </a:highlight>
              <a:uFillTx/>
              <a:latin typeface="Myriad Pro" panose="020B0503030403020204" pitchFamily="34" charset="0"/>
              <a:ea typeface="Arial"/>
              <a:cs typeface="Arial"/>
              <a:sym typeface="Arial"/>
            </a:endParaRPr>
          </a:p>
          <a:p>
            <a:pPr marL="457200" lvl="0" indent="-342900" algn="l" rtl="0">
              <a:spcBef>
                <a:spcPts val="0"/>
              </a:spcBef>
              <a:spcAft>
                <a:spcPts val="0"/>
              </a:spcAft>
              <a:buClr>
                <a:srgbClr val="263248"/>
              </a:buClr>
              <a:buSzPts val="1800"/>
              <a:buFont typeface="Roboto Condensed Light"/>
              <a:buChar char="-"/>
            </a:pPr>
            <a:endParaRPr sz="1800" dirty="0">
              <a:solidFill>
                <a:srgbClr val="263248"/>
              </a:solidFill>
              <a:uFillTx/>
              <a:latin typeface="Myriad Pro Light" panose="020B0403030403020204" pitchFamily="34" charset="0"/>
              <a:ea typeface="Roboto Condensed Light"/>
              <a:cs typeface="Roboto Condensed Light"/>
              <a:sym typeface="Roboto Condensed Light"/>
            </a:endParaRPr>
          </a:p>
        </p:txBody>
      </p:sp>
      <p:sp>
        <p:nvSpPr>
          <p:cNvPr id="608" name="Google Shape;608;g605b24b09b_0_21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uFillTx/>
                <a:latin typeface="Myriad Pro" panose="020B0503030403020204" pitchFamily="34" charset="0"/>
              </a:rPr>
              <a:t>16</a:t>
            </a:fld>
            <a:endParaRPr dirty="0">
              <a:uFillTx/>
              <a:latin typeface="Myriad Pro" panose="020B0503030403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g605b24b09b_0_13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605b24b09b_0_13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621" name="Google Shape;621;g605b24b09b_0_13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latin typeface="Myriad Pro" panose="020B0503030403020204" pitchFamily="34" charset="0"/>
              </a:rPr>
              <a:t>17</a:t>
            </a:fld>
            <a:endParaRPr dirty="0">
              <a:uFillTx/>
              <a:latin typeface="Myriad Pro" panose="020B0503030403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g605b24b09b_0_22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05b24b09b_0_22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Only 2 RCTs have looked at screening vs no screening and they found conflicting results</a:t>
            </a:r>
            <a:endParaRPr>
              <a:uFillTx/>
            </a:endParaRPr>
          </a:p>
          <a:p>
            <a:pPr marL="457200" lvl="0" indent="-317500" algn="l" rtl="0">
              <a:spcBef>
                <a:spcPts val="0"/>
              </a:spcBef>
              <a:spcAft>
                <a:spcPts val="0"/>
              </a:spcAft>
              <a:buSzPts val="1400"/>
              <a:buChar char="-"/>
            </a:pPr>
            <a:r>
              <a:rPr lang="en-US">
                <a:uFillTx/>
              </a:rPr>
              <a:t>Not confirmed whether screening leads to patient outcomes that outweight the potential harms of false positive test results and unnecessary treatment</a:t>
            </a:r>
            <a:endParaRPr>
              <a:uFillTx/>
            </a:endParaRPr>
          </a:p>
          <a:p>
            <a:pPr marL="457200" lvl="0" indent="-317500" algn="l" rtl="0">
              <a:lnSpc>
                <a:spcPct val="115000"/>
              </a:lnSpc>
              <a:spcBef>
                <a:spcPts val="0"/>
              </a:spcBef>
              <a:spcAft>
                <a:spcPts val="0"/>
              </a:spcAft>
              <a:buSzPts val="1400"/>
              <a:buChar char="-"/>
            </a:pPr>
            <a:r>
              <a:rPr lang="en-US">
                <a:uFillTx/>
              </a:rPr>
              <a:t>Although SSRIs (e.g., fluoxetine) reduce MDD symptoms in children, the USPSTF concluded that only limited data are available on the benefits of psychotherapy and the benefits of psychotherapy plus SSRIs for children. </a:t>
            </a:r>
            <a:endParaRPr>
              <a:uFillTx/>
            </a:endParaRPr>
          </a:p>
          <a:p>
            <a:pPr marL="457200" lvl="0" indent="-317500" algn="l" rtl="0">
              <a:spcBef>
                <a:spcPts val="0"/>
              </a:spcBef>
              <a:spcAft>
                <a:spcPts val="0"/>
              </a:spcAft>
              <a:buSzPts val="1400"/>
              <a:buChar char="-"/>
            </a:pPr>
            <a:endParaRPr>
              <a:uFillTx/>
            </a:endParaRPr>
          </a:p>
          <a:p>
            <a:pPr marL="457200" lvl="0" indent="-317500" algn="l" rtl="0">
              <a:spcBef>
                <a:spcPts val="0"/>
              </a:spcBef>
              <a:spcAft>
                <a:spcPts val="0"/>
              </a:spcAft>
              <a:buSzPts val="1400"/>
              <a:buChar char="-"/>
            </a:pPr>
            <a:endParaRPr>
              <a:uFillTx/>
            </a:endParaRPr>
          </a:p>
        </p:txBody>
      </p:sp>
      <p:sp>
        <p:nvSpPr>
          <p:cNvPr id="631" name="Google Shape;631;g605b24b09b_0_22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uFillTx/>
                <a:latin typeface="Myriad Pro" panose="020B0503030403020204" pitchFamily="34" charset="0"/>
              </a:rPr>
              <a:t>18</a:t>
            </a:fld>
            <a:endParaRPr dirty="0">
              <a:uFillTx/>
              <a:latin typeface="Myriad Pro" panose="020B0503030403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605b24b09b_0_2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605b24b09b_0_22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Only 2 RCTs have looked at screening vs no screening and they found conflicting results</a:t>
            </a:r>
            <a:endParaRPr>
              <a:uFillTx/>
            </a:endParaRPr>
          </a:p>
          <a:p>
            <a:pPr marL="457200" lvl="0" indent="-317500" algn="l" rtl="0">
              <a:spcBef>
                <a:spcPts val="0"/>
              </a:spcBef>
              <a:spcAft>
                <a:spcPts val="0"/>
              </a:spcAft>
              <a:buSzPts val="1400"/>
              <a:buChar char="-"/>
            </a:pPr>
            <a:r>
              <a:rPr lang="en-US">
                <a:uFillTx/>
              </a:rPr>
              <a:t>Not confirmed whether screening leads to patient outcomes that outweight the potential harms of false positive test results and unnecessary treatment</a:t>
            </a:r>
            <a:endParaRPr>
              <a:uFillTx/>
            </a:endParaRPr>
          </a:p>
          <a:p>
            <a:pPr marL="457200" lvl="0" indent="-317500" algn="l" rtl="0">
              <a:lnSpc>
                <a:spcPct val="115000"/>
              </a:lnSpc>
              <a:spcBef>
                <a:spcPts val="0"/>
              </a:spcBef>
              <a:spcAft>
                <a:spcPts val="0"/>
              </a:spcAft>
              <a:buSzPts val="1400"/>
              <a:buChar char="-"/>
            </a:pPr>
            <a:r>
              <a:rPr lang="en-US">
                <a:uFillTx/>
              </a:rPr>
              <a:t>Although SSRIs (e.g., fluoxetine) reduce MDD symptoms in children, the USPSTF concluded that only limited data are available on the benefits of psychotherapy and the benefits of psychotherapy plus SSRIs for children. </a:t>
            </a:r>
            <a:endParaRPr>
              <a:uFillTx/>
            </a:endParaRPr>
          </a:p>
          <a:p>
            <a:pPr marL="457200" lvl="0" indent="-317500" algn="l" rtl="0">
              <a:spcBef>
                <a:spcPts val="0"/>
              </a:spcBef>
              <a:spcAft>
                <a:spcPts val="0"/>
              </a:spcAft>
              <a:buSzPts val="1400"/>
              <a:buChar char="-"/>
            </a:pPr>
            <a:endParaRPr>
              <a:uFillTx/>
            </a:endParaRPr>
          </a:p>
          <a:p>
            <a:pPr marL="457200" lvl="0" indent="-317500" algn="l" rtl="0">
              <a:spcBef>
                <a:spcPts val="0"/>
              </a:spcBef>
              <a:spcAft>
                <a:spcPts val="0"/>
              </a:spcAft>
              <a:buSzPts val="1400"/>
              <a:buChar char="-"/>
            </a:pPr>
            <a:endParaRPr>
              <a:uFillTx/>
            </a:endParaRPr>
          </a:p>
        </p:txBody>
      </p:sp>
      <p:sp>
        <p:nvSpPr>
          <p:cNvPr id="638" name="Google Shape;638;g605b24b09b_0_22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uFillTx/>
                <a:latin typeface="Myriad Pro" panose="020B0503030403020204" pitchFamily="34" charset="0"/>
              </a:rPr>
              <a:t>19</a:t>
            </a:fld>
            <a:endParaRPr dirty="0">
              <a:uFillTx/>
              <a:latin typeface="Myriad Pro" panose="020B0503030403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605b24b09b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05b24b09b_0_4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g605b24b09b_0_1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05b24b09b_0_1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645" name="Google Shape;645;g605b24b09b_0_13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latin typeface="Myriad Pro" panose="020B0503030403020204" pitchFamily="34" charset="0"/>
              </a:rPr>
              <a:t>20</a:t>
            </a:fld>
            <a:endParaRPr dirty="0">
              <a:uFillTx/>
              <a:latin typeface="Myriad Pro" panose="020B0503030403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605b24b09b_0_22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605b24b09b_0_22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652" name="Google Shape;652;g605b24b09b_0_22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latin typeface="Myriad Pro" panose="020B0503030403020204" pitchFamily="34" charset="0"/>
              </a:rPr>
              <a:t>21</a:t>
            </a:fld>
            <a:endParaRPr dirty="0">
              <a:uFillTx/>
              <a:latin typeface="Myriad Pro" panose="020B0503030403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605b24b09b_0_1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05b24b09b_0_18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So im specifically talking about major depressive disorder</a:t>
            </a:r>
            <a:endParaRPr>
              <a:uFillTx/>
            </a:endParaRPr>
          </a:p>
          <a:p>
            <a:pPr marL="457200" lvl="0" indent="-317500" algn="l" rtl="0">
              <a:spcBef>
                <a:spcPts val="0"/>
              </a:spcBef>
              <a:spcAft>
                <a:spcPts val="0"/>
              </a:spcAft>
              <a:buSzPts val="1400"/>
              <a:buChar char="-"/>
            </a:pPr>
            <a:r>
              <a:rPr lang="en-US">
                <a:uFillTx/>
              </a:rPr>
              <a:t>Obviously there are other types of depression, including dysthymia and bipolar depression</a:t>
            </a:r>
            <a:endParaRPr>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605b24b09b_0_1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05b24b09b_0_13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605b24b09b_0_2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605b24b09b_0_21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605b24b09b_0_1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605b24b09b_0_16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Clr>
                <a:schemeClr val="dk1"/>
              </a:buClr>
              <a:buSzPts val="1400"/>
              <a:buChar char="-"/>
            </a:pPr>
            <a:r>
              <a:rPr lang="en-US">
                <a:uFillTx/>
              </a:rPr>
              <a:t>Diabetes prevalence in the US in 2015 was 9.5%</a:t>
            </a:r>
            <a:endParaRPr>
              <a:uFillTx/>
            </a:endParaRPr>
          </a:p>
          <a:p>
            <a:pPr marL="0" lvl="0" indent="0" algn="l" rtl="0">
              <a:spcBef>
                <a:spcPts val="0"/>
              </a:spcBef>
              <a:spcAft>
                <a:spcPts val="0"/>
              </a:spcAft>
              <a:buNone/>
            </a:pPr>
            <a:endParaRPr>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605b24b09b_0_2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605b24b09b_0_20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Clr>
                <a:schemeClr val="dk1"/>
              </a:buClr>
              <a:buSzPts val="1400"/>
              <a:buChar char="-"/>
            </a:pPr>
            <a:r>
              <a:rPr lang="en-US" dirty="0">
                <a:uFillTx/>
              </a:rPr>
              <a:t>Something else to consider for MDD and mental health disorders in general is that those affected by these disorders severely and not being treated are less likely to fill out the surveys</a:t>
            </a:r>
            <a:endParaRPr dirty="0">
              <a:uFillTx/>
            </a:endParaRPr>
          </a:p>
          <a:p>
            <a:pPr marL="457200" lvl="0" indent="-317500" algn="l" rtl="0">
              <a:spcBef>
                <a:spcPts val="0"/>
              </a:spcBef>
              <a:spcAft>
                <a:spcPts val="0"/>
              </a:spcAft>
              <a:buClr>
                <a:schemeClr val="dk1"/>
              </a:buClr>
              <a:buSzPts val="1400"/>
              <a:buChar char="-"/>
            </a:pPr>
            <a:r>
              <a:rPr lang="en-US" dirty="0">
                <a:uFillTx/>
              </a:rPr>
              <a:t>So these numbers might be underestimating what the true prevalence and incidence rates and what not are</a:t>
            </a:r>
            <a:endParaRPr dirty="0">
              <a:uFillTx/>
            </a:endParaRPr>
          </a:p>
          <a:p>
            <a:pPr marL="457200" lvl="0" indent="-317500" algn="l" rtl="0">
              <a:spcBef>
                <a:spcPts val="0"/>
              </a:spcBef>
              <a:spcAft>
                <a:spcPts val="0"/>
              </a:spcAft>
              <a:buClr>
                <a:schemeClr val="dk1"/>
              </a:buClr>
              <a:buSzPts val="1400"/>
              <a:buChar char="-"/>
            </a:pPr>
            <a:r>
              <a:rPr lang="en-US" dirty="0">
                <a:uFillTx/>
              </a:rPr>
              <a:t> </a:t>
            </a:r>
            <a:r>
              <a:rPr lang="en-US" dirty="0">
                <a:solidFill>
                  <a:srgbClr val="293340"/>
                </a:solidFill>
                <a:highlight>
                  <a:srgbClr val="FFFFFF"/>
                </a:highlight>
                <a:uFillTx/>
                <a:latin typeface="Myriad Pro" panose="020B0503030403020204" pitchFamily="34" charset="0"/>
                <a:ea typeface="Arial"/>
                <a:cs typeface="Arial"/>
                <a:sym typeface="Arial"/>
              </a:rPr>
              <a:t>Adults and adolescents with major depressive episode may disproportionately fall into these non-response categories.</a:t>
            </a:r>
            <a:endParaRPr dirty="0">
              <a:uFillTx/>
            </a:endParaRPr>
          </a:p>
          <a:p>
            <a:pPr marL="0" lvl="0" indent="0" algn="l" rtl="0">
              <a:spcBef>
                <a:spcPts val="0"/>
              </a:spcBef>
              <a:spcAft>
                <a:spcPts val="0"/>
              </a:spcAft>
              <a:buNone/>
            </a:pPr>
            <a:endParaRPr dirty="0">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605b24b09b_0_2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05b24b09b_0_2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210.5B = economic burden</a:t>
            </a:r>
            <a:endParaRPr>
              <a:uFillTx/>
            </a:endParaRPr>
          </a:p>
          <a:p>
            <a:pPr marL="457200" lvl="0" indent="-317500" algn="l" rtl="0">
              <a:spcBef>
                <a:spcPts val="0"/>
              </a:spcBef>
              <a:spcAft>
                <a:spcPts val="0"/>
              </a:spcAft>
              <a:buSzPts val="1400"/>
              <a:buChar char="-"/>
            </a:pPr>
            <a:r>
              <a:rPr lang="en-US">
                <a:solidFill>
                  <a:srgbClr val="4A4A4A"/>
                </a:solidFill>
                <a:highlight>
                  <a:srgbClr val="FFFFFF"/>
                </a:highlight>
                <a:uFillTx/>
                <a:latin typeface="Roboto"/>
                <a:ea typeface="Roboto"/>
                <a:cs typeface="Roboto"/>
                <a:sym typeface="Roboto"/>
              </a:rPr>
              <a:t>21.5% increase from $173.2 billion per year in 2005. </a:t>
            </a:r>
            <a:endParaRPr>
              <a:solidFill>
                <a:srgbClr val="4A4A4A"/>
              </a:solidFill>
              <a:highlight>
                <a:srgbClr val="FFFFFF"/>
              </a:highlight>
              <a:uFillTx/>
              <a:latin typeface="Roboto"/>
              <a:ea typeface="Roboto"/>
              <a:cs typeface="Roboto"/>
              <a:sym typeface="Roboto"/>
            </a:endParaRPr>
          </a:p>
          <a:p>
            <a:pPr marL="457200" lvl="0" indent="-317500" algn="l" rtl="0">
              <a:spcBef>
                <a:spcPts val="0"/>
              </a:spcBef>
              <a:spcAft>
                <a:spcPts val="0"/>
              </a:spcAft>
              <a:buSzPts val="1400"/>
              <a:buChar char="-"/>
            </a:pPr>
            <a:r>
              <a:rPr lang="en-US">
                <a:solidFill>
                  <a:srgbClr val="4A4A4A"/>
                </a:solidFill>
                <a:highlight>
                  <a:srgbClr val="FFFFFF"/>
                </a:highlight>
                <a:uFillTx/>
                <a:latin typeface="Roboto"/>
                <a:ea typeface="Roboto"/>
                <a:cs typeface="Roboto"/>
                <a:sym typeface="Roboto"/>
              </a:rPr>
              <a:t>What’s interesting is that a little less than half of these costs is attributed to losts costs in the workplace including not showing up and not being productive when at work</a:t>
            </a:r>
            <a:endParaRPr>
              <a:solidFill>
                <a:srgbClr val="4A4A4A"/>
              </a:solidFill>
              <a:highlight>
                <a:srgbClr val="FFFFFF"/>
              </a:highlight>
              <a:uFillTx/>
              <a:latin typeface="Roboto"/>
              <a:ea typeface="Roboto"/>
              <a:cs typeface="Roboto"/>
              <a:sym typeface="Roboto"/>
            </a:endParaRPr>
          </a:p>
          <a:p>
            <a:pPr marL="457200" lvl="0" indent="-317500" algn="l" rtl="0">
              <a:spcBef>
                <a:spcPts val="0"/>
              </a:spcBef>
              <a:spcAft>
                <a:spcPts val="0"/>
              </a:spcAft>
              <a:buSzPts val="1400"/>
              <a:buChar char="-"/>
            </a:pPr>
            <a:r>
              <a:rPr lang="en-US">
                <a:solidFill>
                  <a:srgbClr val="4A4A4A"/>
                </a:solidFill>
                <a:highlight>
                  <a:srgbClr val="FFFFFF"/>
                </a:highlight>
                <a:uFillTx/>
                <a:latin typeface="Roboto"/>
                <a:ea typeface="Roboto"/>
                <a:cs typeface="Roboto"/>
                <a:sym typeface="Roboto"/>
              </a:rPr>
              <a:t>Another 45-57% due to direct medical costs (e.g., outpatient and inpatient medical services, pharmacy costs), which are shared by employers, employees, and society. </a:t>
            </a:r>
            <a:endParaRPr>
              <a:solidFill>
                <a:srgbClr val="4A4A4A"/>
              </a:solidFill>
              <a:highlight>
                <a:srgbClr val="FFFFFF"/>
              </a:highlight>
              <a:uFillTx/>
              <a:latin typeface="Roboto"/>
              <a:ea typeface="Roboto"/>
              <a:cs typeface="Roboto"/>
              <a:sym typeface="Roboto"/>
            </a:endParaRPr>
          </a:p>
          <a:p>
            <a:pPr marL="457200" lvl="0" indent="-317500" algn="l" rtl="0">
              <a:spcBef>
                <a:spcPts val="0"/>
              </a:spcBef>
              <a:spcAft>
                <a:spcPts val="0"/>
              </a:spcAft>
              <a:buSzPts val="1400"/>
              <a:buChar char="-"/>
            </a:pPr>
            <a:r>
              <a:rPr lang="en-US">
                <a:solidFill>
                  <a:srgbClr val="4A4A4A"/>
                </a:solidFill>
                <a:highlight>
                  <a:srgbClr val="FFFFFF"/>
                </a:highlight>
                <a:uFillTx/>
                <a:latin typeface="Roboto"/>
                <a:ea typeface="Roboto"/>
                <a:cs typeface="Roboto"/>
                <a:sym typeface="Roboto"/>
              </a:rPr>
              <a:t>About 5% of the total expenditures are related to suicide.</a:t>
            </a:r>
            <a:endParaRPr>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g605b24b09b_0_15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605b24b09b_0_15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44% of those diagnosed with MDD recieve treatment with a health professional and medication</a:t>
            </a:r>
            <a:endParaRPr>
              <a:uFillTx/>
            </a:endParaRPr>
          </a:p>
          <a:p>
            <a:pPr marL="457200" lvl="0" indent="-317500" algn="l" rtl="0">
              <a:spcBef>
                <a:spcPts val="0"/>
              </a:spcBef>
              <a:spcAft>
                <a:spcPts val="0"/>
              </a:spcAft>
              <a:buSzPts val="1400"/>
              <a:buChar char="-"/>
            </a:pPr>
            <a:r>
              <a:rPr lang="en-US">
                <a:uFillTx/>
              </a:rPr>
              <a:t>whiile 35% do not recieve any treatment </a:t>
            </a:r>
            <a:endParaRPr>
              <a:uFillTx/>
            </a:endParaRPr>
          </a:p>
        </p:txBody>
      </p:sp>
      <p:sp>
        <p:nvSpPr>
          <p:cNvPr id="510" name="Google Shape;510;g605b24b09b_0_15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latin typeface="Myriad Pro" panose="020B0503030403020204" pitchFamily="34" charset="0"/>
              </a:rPr>
              <a:t>9</a:t>
            </a:fld>
            <a:endParaRPr dirty="0">
              <a:uFillTx/>
              <a:latin typeface="Myriad Pro" panose="020B0503030403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3"/>
        <p:cNvGrpSpPr/>
        <p:nvPr/>
      </p:nvGrpSpPr>
      <p:grpSpPr>
        <a:xfrm>
          <a:off x="0" y="0"/>
          <a:ext cx="0" cy="0"/>
          <a:chOff x="0" y="0"/>
          <a:chExt cx="0" cy="0"/>
        </a:xfrm>
      </p:grpSpPr>
      <p:sp>
        <p:nvSpPr>
          <p:cNvPr id="14" name="Google Shape;14;g605b24b09b_0_61"/>
          <p:cNvSpPr>
            <a:spLocks/>
          </p:cNvSpPr>
          <p:nvPr/>
        </p:nvSpPr>
        <p:spPr>
          <a:xfrm>
            <a:off x="10059310" y="877033"/>
            <a:ext cx="17325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nvGrpSpPr>
          <p:cNvPr id="15" name="Google Shape;15;g605b24b09b_0_61"/>
          <p:cNvGrpSpPr/>
          <p:nvPr/>
        </p:nvGrpSpPr>
        <p:grpSpPr>
          <a:xfrm>
            <a:off x="0" y="-9450"/>
            <a:ext cx="11548242" cy="6867279"/>
            <a:chOff x="0" y="-7088"/>
            <a:chExt cx="8661398" cy="5150588"/>
          </a:xfrm>
        </p:grpSpPr>
        <p:sp>
          <p:nvSpPr>
            <p:cNvPr id="16" name="Google Shape;16;g605b24b09b_0_61"/>
            <p:cNvSpPr>
              <a:spLocks/>
            </p:cNvSpPr>
            <p:nvPr/>
          </p:nvSpPr>
          <p:spPr>
            <a:xfrm>
              <a:off x="0" y="0"/>
              <a:ext cx="3525000" cy="5143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7" name="Google Shape;17;g605b24b09b_0_61"/>
            <p:cNvSpPr>
              <a:spLocks/>
            </p:cNvSpPr>
            <p:nvPr/>
          </p:nvSpPr>
          <p:spPr>
            <a:xfrm rot="10800000" flipH="1">
              <a:off x="3517898" y="-7088"/>
              <a:ext cx="5143500" cy="5143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nvGrpSpPr>
          <p:cNvPr id="18" name="Google Shape;18;g605b24b09b_0_61"/>
          <p:cNvGrpSpPr/>
          <p:nvPr/>
        </p:nvGrpSpPr>
        <p:grpSpPr>
          <a:xfrm rot="10800000" flipH="1">
            <a:off x="-271" y="1454283"/>
            <a:ext cx="11797318" cy="3949517"/>
            <a:chOff x="-8178042" y="-4493254"/>
            <a:chExt cx="19483597" cy="6522736"/>
          </a:xfrm>
        </p:grpSpPr>
        <p:sp>
          <p:nvSpPr>
            <p:cNvPr id="19" name="Google Shape;19;g605b24b09b_0_61"/>
            <p:cNvSpPr>
              <a:spLocks/>
            </p:cNvSpPr>
            <p:nvPr/>
          </p:nvSpPr>
          <p:spPr>
            <a:xfrm>
              <a:off x="-8178042" y="-4493118"/>
              <a:ext cx="12968400" cy="6522600"/>
            </a:xfrm>
            <a:prstGeom prst="rect">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20" name="Google Shape;20;g605b24b09b_0_61"/>
            <p:cNvSpPr>
              <a:spLocks/>
            </p:cNvSpPr>
            <p:nvPr/>
          </p:nvSpPr>
          <p:spPr>
            <a:xfrm>
              <a:off x="4782955" y="-4493254"/>
              <a:ext cx="6522600" cy="6522600"/>
            </a:xfrm>
            <a:prstGeom prst="rtTriangle">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nvGrpSpPr>
          <p:cNvPr id="21" name="Google Shape;21;g605b24b09b_0_61"/>
          <p:cNvGrpSpPr/>
          <p:nvPr/>
        </p:nvGrpSpPr>
        <p:grpSpPr>
          <a:xfrm>
            <a:off x="4902795" y="5704311"/>
            <a:ext cx="7307588" cy="577313"/>
            <a:chOff x="5582265" y="4646738"/>
            <a:chExt cx="5480828" cy="432996"/>
          </a:xfrm>
        </p:grpSpPr>
        <p:sp>
          <p:nvSpPr>
            <p:cNvPr id="22" name="Google Shape;22;g605b24b09b_0_61"/>
            <p:cNvSpPr>
              <a:spLocks/>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23" name="Google Shape;23;g605b24b09b_0_61"/>
            <p:cNvGrpSpPr/>
            <p:nvPr/>
          </p:nvGrpSpPr>
          <p:grpSpPr>
            <a:xfrm flipH="1">
              <a:off x="5585232" y="4646738"/>
              <a:ext cx="5477861" cy="304551"/>
              <a:chOff x="-24158748" y="330075"/>
              <a:chExt cx="30568423" cy="1699506"/>
            </a:xfrm>
          </p:grpSpPr>
          <p:sp>
            <p:nvSpPr>
              <p:cNvPr id="24" name="Google Shape;24;g605b24b09b_0_61"/>
              <p:cNvSpPr>
                <a:spLocks/>
              </p:cNvSpPr>
              <p:nvPr/>
            </p:nvSpPr>
            <p:spPr>
              <a:xfrm>
                <a:off x="-24158748" y="330081"/>
                <a:ext cx="28908000" cy="1699500"/>
              </a:xfrm>
              <a:prstGeom prst="rect">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25" name="Google Shape;25;g605b24b09b_0_61"/>
              <p:cNvSpPr>
                <a:spLocks/>
              </p:cNvSpPr>
              <p:nvPr/>
            </p:nvSpPr>
            <p:spPr>
              <a:xfrm>
                <a:off x="4710175"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
        <p:nvSpPr>
          <p:cNvPr id="26" name="Google Shape;26;g605b24b09b_0_61"/>
          <p:cNvSpPr txBox="1">
            <a:spLocks noGrp="1"/>
          </p:cNvSpPr>
          <p:nvPr>
            <p:ph type="ctrTitle"/>
          </p:nvPr>
        </p:nvSpPr>
        <p:spPr>
          <a:xfrm>
            <a:off x="914400" y="1454333"/>
            <a:ext cx="7157100" cy="39492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SzPts val="6400"/>
              <a:buNone/>
              <a:defRPr sz="6400" b="1" i="0">
                <a:uFillTx/>
                <a:latin typeface="Myriad Pro Semibold" panose="020B0503030403020204" pitchFamily="34" charset="0"/>
              </a:defRPr>
            </a:lvl1pPr>
            <a:lvl2pPr lvl="1" algn="ctr" rtl="0">
              <a:lnSpc>
                <a:spcPct val="100000"/>
              </a:lnSpc>
              <a:spcBef>
                <a:spcPts val="0"/>
              </a:spcBef>
              <a:spcAft>
                <a:spcPts val="0"/>
              </a:spcAft>
              <a:buSzPts val="6400"/>
              <a:buNone/>
              <a:defRPr sz="6400">
                <a:uFillTx/>
              </a:defRPr>
            </a:lvl2pPr>
            <a:lvl3pPr lvl="2" algn="ctr" rtl="0">
              <a:lnSpc>
                <a:spcPct val="100000"/>
              </a:lnSpc>
              <a:spcBef>
                <a:spcPts val="0"/>
              </a:spcBef>
              <a:spcAft>
                <a:spcPts val="0"/>
              </a:spcAft>
              <a:buSzPts val="6400"/>
              <a:buNone/>
              <a:defRPr sz="6400">
                <a:uFillTx/>
              </a:defRPr>
            </a:lvl3pPr>
            <a:lvl4pPr lvl="3" algn="ctr" rtl="0">
              <a:lnSpc>
                <a:spcPct val="100000"/>
              </a:lnSpc>
              <a:spcBef>
                <a:spcPts val="0"/>
              </a:spcBef>
              <a:spcAft>
                <a:spcPts val="0"/>
              </a:spcAft>
              <a:buSzPts val="6400"/>
              <a:buNone/>
              <a:defRPr sz="6400">
                <a:uFillTx/>
              </a:defRPr>
            </a:lvl4pPr>
            <a:lvl5pPr lvl="4" algn="ctr" rtl="0">
              <a:lnSpc>
                <a:spcPct val="100000"/>
              </a:lnSpc>
              <a:spcBef>
                <a:spcPts val="0"/>
              </a:spcBef>
              <a:spcAft>
                <a:spcPts val="0"/>
              </a:spcAft>
              <a:buSzPts val="6400"/>
              <a:buNone/>
              <a:defRPr sz="6400">
                <a:uFillTx/>
              </a:defRPr>
            </a:lvl5pPr>
            <a:lvl6pPr lvl="5" algn="ctr" rtl="0">
              <a:lnSpc>
                <a:spcPct val="100000"/>
              </a:lnSpc>
              <a:spcBef>
                <a:spcPts val="0"/>
              </a:spcBef>
              <a:spcAft>
                <a:spcPts val="0"/>
              </a:spcAft>
              <a:buSzPts val="6400"/>
              <a:buNone/>
              <a:defRPr sz="6400">
                <a:uFillTx/>
              </a:defRPr>
            </a:lvl6pPr>
            <a:lvl7pPr lvl="6" algn="ctr" rtl="0">
              <a:lnSpc>
                <a:spcPct val="100000"/>
              </a:lnSpc>
              <a:spcBef>
                <a:spcPts val="0"/>
              </a:spcBef>
              <a:spcAft>
                <a:spcPts val="0"/>
              </a:spcAft>
              <a:buSzPts val="6400"/>
              <a:buNone/>
              <a:defRPr sz="6400">
                <a:uFillTx/>
              </a:defRPr>
            </a:lvl7pPr>
            <a:lvl8pPr lvl="7" algn="ctr" rtl="0">
              <a:lnSpc>
                <a:spcPct val="100000"/>
              </a:lnSpc>
              <a:spcBef>
                <a:spcPts val="0"/>
              </a:spcBef>
              <a:spcAft>
                <a:spcPts val="0"/>
              </a:spcAft>
              <a:buSzPts val="6400"/>
              <a:buNone/>
              <a:defRPr sz="6400">
                <a:uFillTx/>
              </a:defRPr>
            </a:lvl8pPr>
            <a:lvl9pPr lvl="8" algn="ctr" rtl="0">
              <a:lnSpc>
                <a:spcPct val="100000"/>
              </a:lnSpc>
              <a:spcBef>
                <a:spcPts val="0"/>
              </a:spcBef>
              <a:spcAft>
                <a:spcPts val="0"/>
              </a:spcAft>
              <a:buSzPts val="6400"/>
              <a:buNone/>
              <a:defRPr sz="6400">
                <a:uFillTx/>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_2">
    <p:bg>
      <p:bgPr>
        <a:solidFill>
          <a:schemeClr val="dk1"/>
        </a:solidFill>
        <a:effectLst/>
      </p:bgPr>
    </p:bg>
    <p:spTree>
      <p:nvGrpSpPr>
        <p:cNvPr id="1" name="Shape 184"/>
        <p:cNvGrpSpPr/>
        <p:nvPr/>
      </p:nvGrpSpPr>
      <p:grpSpPr>
        <a:xfrm>
          <a:off x="0" y="0"/>
          <a:ext cx="0" cy="0"/>
          <a:chOff x="0" y="0"/>
          <a:chExt cx="0" cy="0"/>
        </a:xfrm>
      </p:grpSpPr>
      <p:sp>
        <p:nvSpPr>
          <p:cNvPr id="185" name="Google Shape;185;g605b24b09b_0_232"/>
          <p:cNvSpPr>
            <a:spLocks/>
          </p:cNvSpPr>
          <p:nvPr/>
        </p:nvSpPr>
        <p:spPr>
          <a:xfrm>
            <a:off x="0" y="133"/>
            <a:ext cx="12192000" cy="228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cxnSp>
        <p:nvCxnSpPr>
          <p:cNvPr id="186" name="Google Shape;186;g605b24b09b_0_232"/>
          <p:cNvCxnSpPr/>
          <p:nvPr/>
        </p:nvCxnSpPr>
        <p:spPr>
          <a:xfrm>
            <a:off x="855912" y="4796667"/>
            <a:ext cx="520500" cy="0"/>
          </a:xfrm>
          <a:prstGeom prst="straightConnector1">
            <a:avLst/>
          </a:prstGeom>
          <a:noFill/>
          <a:ln w="28575" cap="flat" cmpd="sng">
            <a:solidFill>
              <a:schemeClr val="accent1"/>
            </a:solidFill>
            <a:prstDash val="solid"/>
            <a:round/>
            <a:headEnd type="none" w="sm" len="sm"/>
            <a:tailEnd type="none" w="sm" len="sm"/>
          </a:ln>
        </p:spPr>
      </p:cxnSp>
      <p:sp>
        <p:nvSpPr>
          <p:cNvPr id="187" name="Google Shape;187;g605b24b09b_0_232"/>
          <p:cNvSpPr txBox="1">
            <a:spLocks noGrp="1"/>
          </p:cNvSpPr>
          <p:nvPr>
            <p:ph type="ctrTitle"/>
          </p:nvPr>
        </p:nvSpPr>
        <p:spPr>
          <a:xfrm>
            <a:off x="683600" y="2524400"/>
            <a:ext cx="10824900" cy="20304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accent1"/>
              </a:buClr>
              <a:buSzPts val="5600"/>
              <a:buNone/>
              <a:defRPr sz="5600" b="1" i="0">
                <a:solidFill>
                  <a:schemeClr val="accent1"/>
                </a:solidFill>
                <a:uFillTx/>
                <a:latin typeface="Myriad Pro Semibold" panose="020B0503030403020204" pitchFamily="34" charset="0"/>
              </a:defRPr>
            </a:lvl1pPr>
            <a:lvl2pPr lvl="1" rtl="0">
              <a:spcBef>
                <a:spcPts val="0"/>
              </a:spcBef>
              <a:spcAft>
                <a:spcPts val="0"/>
              </a:spcAft>
              <a:buClr>
                <a:schemeClr val="accent1"/>
              </a:buClr>
              <a:buSzPts val="5600"/>
              <a:buNone/>
              <a:defRPr sz="5600">
                <a:solidFill>
                  <a:schemeClr val="accent1"/>
                </a:solidFill>
                <a:uFillTx/>
              </a:defRPr>
            </a:lvl2pPr>
            <a:lvl3pPr lvl="2" rtl="0">
              <a:spcBef>
                <a:spcPts val="0"/>
              </a:spcBef>
              <a:spcAft>
                <a:spcPts val="0"/>
              </a:spcAft>
              <a:buClr>
                <a:schemeClr val="accent1"/>
              </a:buClr>
              <a:buSzPts val="5600"/>
              <a:buNone/>
              <a:defRPr sz="5600">
                <a:solidFill>
                  <a:schemeClr val="accent1"/>
                </a:solidFill>
                <a:uFillTx/>
              </a:defRPr>
            </a:lvl3pPr>
            <a:lvl4pPr lvl="3" rtl="0">
              <a:spcBef>
                <a:spcPts val="0"/>
              </a:spcBef>
              <a:spcAft>
                <a:spcPts val="0"/>
              </a:spcAft>
              <a:buClr>
                <a:schemeClr val="accent1"/>
              </a:buClr>
              <a:buSzPts val="5600"/>
              <a:buNone/>
              <a:defRPr sz="5600">
                <a:solidFill>
                  <a:schemeClr val="accent1"/>
                </a:solidFill>
                <a:uFillTx/>
              </a:defRPr>
            </a:lvl4pPr>
            <a:lvl5pPr lvl="4" rtl="0">
              <a:spcBef>
                <a:spcPts val="0"/>
              </a:spcBef>
              <a:spcAft>
                <a:spcPts val="0"/>
              </a:spcAft>
              <a:buClr>
                <a:schemeClr val="accent1"/>
              </a:buClr>
              <a:buSzPts val="5600"/>
              <a:buNone/>
              <a:defRPr sz="5600">
                <a:solidFill>
                  <a:schemeClr val="accent1"/>
                </a:solidFill>
                <a:uFillTx/>
              </a:defRPr>
            </a:lvl5pPr>
            <a:lvl6pPr lvl="5" rtl="0">
              <a:spcBef>
                <a:spcPts val="0"/>
              </a:spcBef>
              <a:spcAft>
                <a:spcPts val="0"/>
              </a:spcAft>
              <a:buClr>
                <a:schemeClr val="accent1"/>
              </a:buClr>
              <a:buSzPts val="5600"/>
              <a:buNone/>
              <a:defRPr sz="5600">
                <a:solidFill>
                  <a:schemeClr val="accent1"/>
                </a:solidFill>
                <a:uFillTx/>
              </a:defRPr>
            </a:lvl6pPr>
            <a:lvl7pPr lvl="6" rtl="0">
              <a:spcBef>
                <a:spcPts val="0"/>
              </a:spcBef>
              <a:spcAft>
                <a:spcPts val="0"/>
              </a:spcAft>
              <a:buClr>
                <a:schemeClr val="accent1"/>
              </a:buClr>
              <a:buSzPts val="5600"/>
              <a:buNone/>
              <a:defRPr sz="5600">
                <a:solidFill>
                  <a:schemeClr val="accent1"/>
                </a:solidFill>
                <a:uFillTx/>
              </a:defRPr>
            </a:lvl7pPr>
            <a:lvl8pPr lvl="7" rtl="0">
              <a:spcBef>
                <a:spcPts val="0"/>
              </a:spcBef>
              <a:spcAft>
                <a:spcPts val="0"/>
              </a:spcAft>
              <a:buClr>
                <a:schemeClr val="accent1"/>
              </a:buClr>
              <a:buSzPts val="5600"/>
              <a:buNone/>
              <a:defRPr sz="5600">
                <a:solidFill>
                  <a:schemeClr val="accent1"/>
                </a:solidFill>
                <a:uFillTx/>
              </a:defRPr>
            </a:lvl8pPr>
            <a:lvl9pPr lvl="8" rtl="0">
              <a:spcBef>
                <a:spcPts val="0"/>
              </a:spcBef>
              <a:spcAft>
                <a:spcPts val="0"/>
              </a:spcAft>
              <a:buClr>
                <a:schemeClr val="accent1"/>
              </a:buClr>
              <a:buSzPts val="5600"/>
              <a:buNone/>
              <a:defRPr sz="5600">
                <a:solidFill>
                  <a:schemeClr val="accent1"/>
                </a:solidFill>
                <a:uFillTx/>
              </a:defRPr>
            </a:lvl9pPr>
          </a:lstStyle>
          <a:p>
            <a:endParaRPr dirty="0"/>
          </a:p>
        </p:txBody>
      </p:sp>
      <p:sp>
        <p:nvSpPr>
          <p:cNvPr id="188" name="Google Shape;188;g605b24b09b_0_232"/>
          <p:cNvSpPr txBox="1">
            <a:spLocks noGrp="1"/>
          </p:cNvSpPr>
          <p:nvPr>
            <p:ph type="subTitle" idx="1"/>
          </p:nvPr>
        </p:nvSpPr>
        <p:spPr>
          <a:xfrm>
            <a:off x="683600" y="5120852"/>
            <a:ext cx="10824900" cy="1050000"/>
          </a:xfrm>
          <a:prstGeom prst="rect">
            <a:avLst/>
          </a:prstGeom>
        </p:spPr>
        <p:txBody>
          <a:bodyPr spcFirstLastPara="1" wrap="square" lIns="121900" tIns="121900" rIns="121900" bIns="121900" anchor="ctr" anchorCtr="0">
            <a:noAutofit/>
          </a:bodyPr>
          <a:lstStyle>
            <a:lvl1pPr lvl="0" rtl="0">
              <a:lnSpc>
                <a:spcPct val="100000"/>
              </a:lnSpc>
              <a:spcBef>
                <a:spcPts val="800"/>
              </a:spcBef>
              <a:spcAft>
                <a:spcPts val="0"/>
              </a:spcAft>
              <a:buClr>
                <a:schemeClr val="accent2"/>
              </a:buClr>
              <a:buSzPts val="3200"/>
              <a:buNone/>
              <a:defRPr sz="3200" b="0" i="0">
                <a:solidFill>
                  <a:schemeClr val="accent2"/>
                </a:solidFill>
                <a:uFillTx/>
                <a:latin typeface="Myriad Pro Light" panose="020B0403030403020204" pitchFamily="34" charset="0"/>
              </a:defRPr>
            </a:lvl1pPr>
            <a:lvl2pPr lvl="1" rtl="0">
              <a:lnSpc>
                <a:spcPct val="100000"/>
              </a:lnSpc>
              <a:spcBef>
                <a:spcPts val="1300"/>
              </a:spcBef>
              <a:spcAft>
                <a:spcPts val="0"/>
              </a:spcAft>
              <a:buClr>
                <a:schemeClr val="accent2"/>
              </a:buClr>
              <a:buSzPts val="3200"/>
              <a:buNone/>
              <a:defRPr sz="3200">
                <a:solidFill>
                  <a:schemeClr val="accent2"/>
                </a:solidFill>
                <a:uFillTx/>
              </a:defRPr>
            </a:lvl2pPr>
            <a:lvl3pPr lvl="2" rtl="0">
              <a:lnSpc>
                <a:spcPct val="100000"/>
              </a:lnSpc>
              <a:spcBef>
                <a:spcPts val="1300"/>
              </a:spcBef>
              <a:spcAft>
                <a:spcPts val="0"/>
              </a:spcAft>
              <a:buClr>
                <a:schemeClr val="accent2"/>
              </a:buClr>
              <a:buSzPts val="3200"/>
              <a:buNone/>
              <a:defRPr sz="3200">
                <a:solidFill>
                  <a:schemeClr val="accent2"/>
                </a:solidFill>
                <a:uFillTx/>
              </a:defRPr>
            </a:lvl3pPr>
            <a:lvl4pPr lvl="3" rtl="0">
              <a:lnSpc>
                <a:spcPct val="100000"/>
              </a:lnSpc>
              <a:spcBef>
                <a:spcPts val="1300"/>
              </a:spcBef>
              <a:spcAft>
                <a:spcPts val="0"/>
              </a:spcAft>
              <a:buClr>
                <a:schemeClr val="accent2"/>
              </a:buClr>
              <a:buSzPts val="3200"/>
              <a:buNone/>
              <a:defRPr sz="3200">
                <a:solidFill>
                  <a:schemeClr val="accent2"/>
                </a:solidFill>
                <a:uFillTx/>
              </a:defRPr>
            </a:lvl4pPr>
            <a:lvl5pPr lvl="4" rtl="0">
              <a:lnSpc>
                <a:spcPct val="100000"/>
              </a:lnSpc>
              <a:spcBef>
                <a:spcPts val="1300"/>
              </a:spcBef>
              <a:spcAft>
                <a:spcPts val="0"/>
              </a:spcAft>
              <a:buClr>
                <a:schemeClr val="accent2"/>
              </a:buClr>
              <a:buSzPts val="3200"/>
              <a:buNone/>
              <a:defRPr sz="3200">
                <a:solidFill>
                  <a:schemeClr val="accent2"/>
                </a:solidFill>
                <a:uFillTx/>
              </a:defRPr>
            </a:lvl5pPr>
            <a:lvl6pPr lvl="5" rtl="0">
              <a:lnSpc>
                <a:spcPct val="100000"/>
              </a:lnSpc>
              <a:spcBef>
                <a:spcPts val="1300"/>
              </a:spcBef>
              <a:spcAft>
                <a:spcPts val="0"/>
              </a:spcAft>
              <a:buClr>
                <a:schemeClr val="accent2"/>
              </a:buClr>
              <a:buSzPts val="3200"/>
              <a:buNone/>
              <a:defRPr sz="3200">
                <a:solidFill>
                  <a:schemeClr val="accent2"/>
                </a:solidFill>
                <a:uFillTx/>
              </a:defRPr>
            </a:lvl6pPr>
            <a:lvl7pPr lvl="6" rtl="0">
              <a:lnSpc>
                <a:spcPct val="100000"/>
              </a:lnSpc>
              <a:spcBef>
                <a:spcPts val="1300"/>
              </a:spcBef>
              <a:spcAft>
                <a:spcPts val="0"/>
              </a:spcAft>
              <a:buClr>
                <a:schemeClr val="accent2"/>
              </a:buClr>
              <a:buSzPts val="3200"/>
              <a:buNone/>
              <a:defRPr sz="3200">
                <a:solidFill>
                  <a:schemeClr val="accent2"/>
                </a:solidFill>
                <a:uFillTx/>
              </a:defRPr>
            </a:lvl7pPr>
            <a:lvl8pPr lvl="7" rtl="0">
              <a:lnSpc>
                <a:spcPct val="100000"/>
              </a:lnSpc>
              <a:spcBef>
                <a:spcPts val="1300"/>
              </a:spcBef>
              <a:spcAft>
                <a:spcPts val="0"/>
              </a:spcAft>
              <a:buClr>
                <a:schemeClr val="accent2"/>
              </a:buClr>
              <a:buSzPts val="3200"/>
              <a:buNone/>
              <a:defRPr sz="3200">
                <a:solidFill>
                  <a:schemeClr val="accent2"/>
                </a:solidFill>
                <a:uFillTx/>
              </a:defRPr>
            </a:lvl8pPr>
            <a:lvl9pPr lvl="8" rtl="0">
              <a:lnSpc>
                <a:spcPct val="100000"/>
              </a:lnSpc>
              <a:spcBef>
                <a:spcPts val="1300"/>
              </a:spcBef>
              <a:spcAft>
                <a:spcPts val="0"/>
              </a:spcAft>
              <a:buClr>
                <a:schemeClr val="accent2"/>
              </a:buClr>
              <a:buSzPts val="3200"/>
              <a:buNone/>
              <a:defRPr sz="3200">
                <a:solidFill>
                  <a:schemeClr val="accent2"/>
                </a:solidFill>
                <a:uFillTx/>
              </a:defRPr>
            </a:lvl9pPr>
          </a:lstStyle>
          <a:p>
            <a:endParaRPr dirty="0"/>
          </a:p>
        </p:txBody>
      </p:sp>
      <p:sp>
        <p:nvSpPr>
          <p:cNvPr id="189" name="Google Shape;189;g605b24b09b_0_23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solidFill>
                  <a:schemeClr val="accent1"/>
                </a:solidFill>
                <a:uFillTx/>
              </a:defRPr>
            </a:lvl1pPr>
            <a:lvl2pPr lvl="1" rtl="0">
              <a:buNone/>
              <a:defRPr>
                <a:solidFill>
                  <a:schemeClr val="accent1"/>
                </a:solidFill>
                <a:uFillTx/>
              </a:defRPr>
            </a:lvl2pPr>
            <a:lvl3pPr lvl="2" rtl="0">
              <a:buNone/>
              <a:defRPr>
                <a:solidFill>
                  <a:schemeClr val="accent1"/>
                </a:solidFill>
                <a:uFillTx/>
              </a:defRPr>
            </a:lvl3pPr>
            <a:lvl4pPr lvl="3" rtl="0">
              <a:buNone/>
              <a:defRPr>
                <a:solidFill>
                  <a:schemeClr val="accent1"/>
                </a:solidFill>
                <a:uFillTx/>
              </a:defRPr>
            </a:lvl4pPr>
            <a:lvl5pPr lvl="4" rtl="0">
              <a:buNone/>
              <a:defRPr>
                <a:solidFill>
                  <a:schemeClr val="accent1"/>
                </a:solidFill>
                <a:uFillTx/>
              </a:defRPr>
            </a:lvl5pPr>
            <a:lvl6pPr lvl="5" rtl="0">
              <a:buNone/>
              <a:defRPr>
                <a:solidFill>
                  <a:schemeClr val="accent1"/>
                </a:solidFill>
                <a:uFillTx/>
              </a:defRPr>
            </a:lvl6pPr>
            <a:lvl7pPr lvl="6" rtl="0">
              <a:buNone/>
              <a:defRPr>
                <a:solidFill>
                  <a:schemeClr val="accent1"/>
                </a:solidFill>
                <a:uFillTx/>
              </a:defRPr>
            </a:lvl7pPr>
            <a:lvl8pPr lvl="7" rtl="0">
              <a:buNone/>
              <a:defRPr>
                <a:solidFill>
                  <a:schemeClr val="accent1"/>
                </a:solidFill>
                <a:uFillTx/>
              </a:defRPr>
            </a:lvl8pPr>
            <a:lvl9pPr lvl="8" rtl="0">
              <a:buNone/>
              <a:defRPr>
                <a:solidFill>
                  <a:schemeClr val="accent1"/>
                </a:solidFill>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190"/>
        <p:cNvGrpSpPr/>
        <p:nvPr/>
      </p:nvGrpSpPr>
      <p:grpSpPr>
        <a:xfrm>
          <a:off x="0" y="0"/>
          <a:ext cx="0" cy="0"/>
          <a:chOff x="0" y="0"/>
          <a:chExt cx="0" cy="0"/>
        </a:xfrm>
      </p:grpSpPr>
      <p:sp>
        <p:nvSpPr>
          <p:cNvPr id="191" name="Google Shape;191;g605b24b09b_0_23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b="1" i="0">
                <a:uFillTx/>
                <a:latin typeface="Myriad Pro Semibold" panose="020B0503030403020204" pitchFamily="34" charset="0"/>
              </a:defRPr>
            </a:lvl1pPr>
            <a:lvl2pPr lvl="1" rtl="0">
              <a:spcBef>
                <a:spcPts val="0"/>
              </a:spcBef>
              <a:spcAft>
                <a:spcPts val="0"/>
              </a:spcAft>
              <a:buSzPts val="2700"/>
              <a:buNone/>
              <a:defRPr>
                <a:uFillTx/>
              </a:defRPr>
            </a:lvl2pPr>
            <a:lvl3pPr lvl="2" rtl="0">
              <a:spcBef>
                <a:spcPts val="0"/>
              </a:spcBef>
              <a:spcAft>
                <a:spcPts val="0"/>
              </a:spcAft>
              <a:buSzPts val="2700"/>
              <a:buNone/>
              <a:defRPr>
                <a:uFillTx/>
              </a:defRPr>
            </a:lvl3pPr>
            <a:lvl4pPr lvl="3" rtl="0">
              <a:spcBef>
                <a:spcPts val="0"/>
              </a:spcBef>
              <a:spcAft>
                <a:spcPts val="0"/>
              </a:spcAft>
              <a:buSzPts val="2700"/>
              <a:buNone/>
              <a:defRPr>
                <a:uFillTx/>
              </a:defRPr>
            </a:lvl4pPr>
            <a:lvl5pPr lvl="4" rtl="0">
              <a:spcBef>
                <a:spcPts val="0"/>
              </a:spcBef>
              <a:spcAft>
                <a:spcPts val="0"/>
              </a:spcAft>
              <a:buSzPts val="2700"/>
              <a:buNone/>
              <a:defRPr>
                <a:uFillTx/>
              </a:defRPr>
            </a:lvl5pPr>
            <a:lvl6pPr lvl="5" rtl="0">
              <a:spcBef>
                <a:spcPts val="0"/>
              </a:spcBef>
              <a:spcAft>
                <a:spcPts val="0"/>
              </a:spcAft>
              <a:buSzPts val="2700"/>
              <a:buNone/>
              <a:defRPr>
                <a:uFillTx/>
              </a:defRPr>
            </a:lvl6pPr>
            <a:lvl7pPr lvl="6" rtl="0">
              <a:spcBef>
                <a:spcPts val="0"/>
              </a:spcBef>
              <a:spcAft>
                <a:spcPts val="0"/>
              </a:spcAft>
              <a:buSzPts val="2700"/>
              <a:buNone/>
              <a:defRPr>
                <a:uFillTx/>
              </a:defRPr>
            </a:lvl7pPr>
            <a:lvl8pPr lvl="7" rtl="0">
              <a:spcBef>
                <a:spcPts val="0"/>
              </a:spcBef>
              <a:spcAft>
                <a:spcPts val="0"/>
              </a:spcAft>
              <a:buSzPts val="2700"/>
              <a:buNone/>
              <a:defRPr>
                <a:uFillTx/>
              </a:defRPr>
            </a:lvl8pPr>
            <a:lvl9pPr lvl="8" rtl="0">
              <a:spcBef>
                <a:spcPts val="0"/>
              </a:spcBef>
              <a:spcAft>
                <a:spcPts val="0"/>
              </a:spcAft>
              <a:buSzPts val="2700"/>
              <a:buNone/>
              <a:defRPr>
                <a:uFillTx/>
              </a:defRPr>
            </a:lvl9pPr>
          </a:lstStyle>
          <a:p>
            <a:endParaRPr dirty="0"/>
          </a:p>
        </p:txBody>
      </p:sp>
      <p:sp>
        <p:nvSpPr>
          <p:cNvPr id="192" name="Google Shape;192;g605b24b09b_0_23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b="0" i="0">
                <a:uFillTx/>
                <a:latin typeface="Myriad Pro Light" panose="020B0403030403020204" pitchFamily="34" charset="0"/>
              </a:defRPr>
            </a:lvl1pPr>
            <a:lvl2pPr marL="914400" lvl="1" indent="-342900" algn="l" rtl="0">
              <a:lnSpc>
                <a:spcPct val="90000"/>
              </a:lnSpc>
              <a:spcBef>
                <a:spcPts val="500"/>
              </a:spcBef>
              <a:spcAft>
                <a:spcPts val="0"/>
              </a:spcAft>
              <a:buClr>
                <a:schemeClr val="dk1"/>
              </a:buClr>
              <a:buSzPts val="1800"/>
              <a:buChar char="▻"/>
              <a:defRPr>
                <a:uFillTx/>
              </a:defRPr>
            </a:lvl2pPr>
            <a:lvl3pPr marL="1371600" lvl="2" indent="-342900" algn="l" rtl="0">
              <a:lnSpc>
                <a:spcPct val="90000"/>
              </a:lnSpc>
              <a:spcBef>
                <a:spcPts val="500"/>
              </a:spcBef>
              <a:spcAft>
                <a:spcPts val="0"/>
              </a:spcAft>
              <a:buClr>
                <a:schemeClr val="dk1"/>
              </a:buClr>
              <a:buSzPts val="1800"/>
              <a:buChar char="▻"/>
              <a:defRPr>
                <a:uFillTx/>
              </a:defRPr>
            </a:lvl3pPr>
            <a:lvl4pPr marL="1828800" lvl="3" indent="-342900" algn="l" rtl="0">
              <a:lnSpc>
                <a:spcPct val="90000"/>
              </a:lnSpc>
              <a:spcBef>
                <a:spcPts val="500"/>
              </a:spcBef>
              <a:spcAft>
                <a:spcPts val="0"/>
              </a:spcAft>
              <a:buClr>
                <a:schemeClr val="dk1"/>
              </a:buClr>
              <a:buSzPts val="1800"/>
              <a:buChar char="▻"/>
              <a:defRPr>
                <a:uFillTx/>
              </a:defRPr>
            </a:lvl4pPr>
            <a:lvl5pPr marL="2286000" lvl="4" indent="-342900" algn="l" rtl="0">
              <a:lnSpc>
                <a:spcPct val="90000"/>
              </a:lnSpc>
              <a:spcBef>
                <a:spcPts val="500"/>
              </a:spcBef>
              <a:spcAft>
                <a:spcPts val="0"/>
              </a:spcAft>
              <a:buClr>
                <a:schemeClr val="dk1"/>
              </a:buClr>
              <a:buSzPts val="1800"/>
              <a:buChar char="▻"/>
              <a:defRPr>
                <a:uFillTx/>
              </a:defRPr>
            </a:lvl5pPr>
            <a:lvl6pPr marL="2743200" lvl="5" indent="-342900" algn="l" rtl="0">
              <a:lnSpc>
                <a:spcPct val="90000"/>
              </a:lnSpc>
              <a:spcBef>
                <a:spcPts val="500"/>
              </a:spcBef>
              <a:spcAft>
                <a:spcPts val="0"/>
              </a:spcAft>
              <a:buClr>
                <a:schemeClr val="dk1"/>
              </a:buClr>
              <a:buSzPts val="1800"/>
              <a:buChar char="▻"/>
              <a:defRPr>
                <a:uFillTx/>
              </a:defRPr>
            </a:lvl6pPr>
            <a:lvl7pPr marL="3200400" lvl="6" indent="-342900" algn="l" rtl="0">
              <a:lnSpc>
                <a:spcPct val="90000"/>
              </a:lnSpc>
              <a:spcBef>
                <a:spcPts val="500"/>
              </a:spcBef>
              <a:spcAft>
                <a:spcPts val="0"/>
              </a:spcAft>
              <a:buClr>
                <a:schemeClr val="dk1"/>
              </a:buClr>
              <a:buSzPts val="1800"/>
              <a:buChar char="▻"/>
              <a:defRPr>
                <a:uFillTx/>
              </a:defRPr>
            </a:lvl7pPr>
            <a:lvl8pPr marL="3657600" lvl="7" indent="-342900" algn="l" rtl="0">
              <a:lnSpc>
                <a:spcPct val="90000"/>
              </a:lnSpc>
              <a:spcBef>
                <a:spcPts val="500"/>
              </a:spcBef>
              <a:spcAft>
                <a:spcPts val="0"/>
              </a:spcAft>
              <a:buClr>
                <a:schemeClr val="dk1"/>
              </a:buClr>
              <a:buSzPts val="1800"/>
              <a:buChar char="▻"/>
              <a:defRPr>
                <a:uFillTx/>
              </a:defRPr>
            </a:lvl8pPr>
            <a:lvl9pPr marL="4114800" lvl="8" indent="-342900" algn="l" rtl="0">
              <a:lnSpc>
                <a:spcPct val="90000"/>
              </a:lnSpc>
              <a:spcBef>
                <a:spcPts val="500"/>
              </a:spcBef>
              <a:spcAft>
                <a:spcPts val="1300"/>
              </a:spcAft>
              <a:buClr>
                <a:schemeClr val="dk1"/>
              </a:buClr>
              <a:buSzPts val="1800"/>
              <a:buChar char="▻"/>
              <a:defRPr>
                <a:uFillTx/>
              </a:defRPr>
            </a:lvl9pPr>
          </a:lstStyle>
          <a:p>
            <a:endParaRPr dirty="0"/>
          </a:p>
        </p:txBody>
      </p:sp>
      <p:sp>
        <p:nvSpPr>
          <p:cNvPr id="193" name="Google Shape;193;g605b24b09b_0_2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b="0" i="0">
                <a:uFillTx/>
                <a:latin typeface="Myriad Pro" panose="020B0503030403020204" pitchFamily="34" charset="0"/>
              </a:defRPr>
            </a:lvl1pPr>
            <a:lvl2pPr lvl="1" algn="l" rtl="0">
              <a:spcBef>
                <a:spcPts val="0"/>
              </a:spcBef>
              <a:spcAft>
                <a:spcPts val="0"/>
              </a:spcAft>
              <a:buSzPts val="1400"/>
              <a:buNone/>
              <a:defRPr>
                <a:uFillTx/>
              </a:defRPr>
            </a:lvl2pPr>
            <a:lvl3pPr lvl="2" algn="l" rtl="0">
              <a:spcBef>
                <a:spcPts val="0"/>
              </a:spcBef>
              <a:spcAft>
                <a:spcPts val="0"/>
              </a:spcAft>
              <a:buSzPts val="1400"/>
              <a:buNone/>
              <a:defRPr>
                <a:uFillTx/>
              </a:defRPr>
            </a:lvl3pPr>
            <a:lvl4pPr lvl="3" algn="l" rtl="0">
              <a:spcBef>
                <a:spcPts val="0"/>
              </a:spcBef>
              <a:spcAft>
                <a:spcPts val="0"/>
              </a:spcAft>
              <a:buSzPts val="1400"/>
              <a:buNone/>
              <a:defRPr>
                <a:uFillTx/>
              </a:defRPr>
            </a:lvl4pPr>
            <a:lvl5pPr lvl="4" algn="l" rtl="0">
              <a:spcBef>
                <a:spcPts val="0"/>
              </a:spcBef>
              <a:spcAft>
                <a:spcPts val="0"/>
              </a:spcAft>
              <a:buSzPts val="1400"/>
              <a:buNone/>
              <a:defRPr>
                <a:uFillTx/>
              </a:defRPr>
            </a:lvl5pPr>
            <a:lvl6pPr lvl="5" algn="l" rtl="0">
              <a:spcBef>
                <a:spcPts val="0"/>
              </a:spcBef>
              <a:spcAft>
                <a:spcPts val="0"/>
              </a:spcAft>
              <a:buSzPts val="1400"/>
              <a:buNone/>
              <a:defRPr>
                <a:uFillTx/>
              </a:defRPr>
            </a:lvl6pPr>
            <a:lvl7pPr lvl="6" algn="l" rtl="0">
              <a:spcBef>
                <a:spcPts val="0"/>
              </a:spcBef>
              <a:spcAft>
                <a:spcPts val="0"/>
              </a:spcAft>
              <a:buSzPts val="1400"/>
              <a:buNone/>
              <a:defRPr>
                <a:uFillTx/>
              </a:defRPr>
            </a:lvl7pPr>
            <a:lvl8pPr lvl="7" algn="l" rtl="0">
              <a:spcBef>
                <a:spcPts val="0"/>
              </a:spcBef>
              <a:spcAft>
                <a:spcPts val="0"/>
              </a:spcAft>
              <a:buSzPts val="1400"/>
              <a:buNone/>
              <a:defRPr>
                <a:uFillTx/>
              </a:defRPr>
            </a:lvl8pPr>
            <a:lvl9pPr lvl="8" algn="l" rtl="0">
              <a:spcBef>
                <a:spcPts val="0"/>
              </a:spcBef>
              <a:spcAft>
                <a:spcPts val="0"/>
              </a:spcAft>
              <a:buSzPts val="1400"/>
              <a:buNone/>
              <a:defRPr>
                <a:uFillTx/>
              </a:defRPr>
            </a:lvl9pPr>
          </a:lstStyle>
          <a:p>
            <a:endParaRPr lang="en-US" dirty="0"/>
          </a:p>
        </p:txBody>
      </p:sp>
      <p:sp>
        <p:nvSpPr>
          <p:cNvPr id="194" name="Google Shape;194;g605b24b09b_0_2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b="0" i="0">
                <a:uFillTx/>
                <a:latin typeface="Myriad Pro" panose="020B0503030403020204" pitchFamily="34" charset="0"/>
              </a:defRPr>
            </a:lvl1pPr>
            <a:lvl2pPr lvl="1" algn="l" rtl="0">
              <a:spcBef>
                <a:spcPts val="0"/>
              </a:spcBef>
              <a:spcAft>
                <a:spcPts val="0"/>
              </a:spcAft>
              <a:buSzPts val="1400"/>
              <a:buNone/>
              <a:defRPr>
                <a:uFillTx/>
              </a:defRPr>
            </a:lvl2pPr>
            <a:lvl3pPr lvl="2" algn="l" rtl="0">
              <a:spcBef>
                <a:spcPts val="0"/>
              </a:spcBef>
              <a:spcAft>
                <a:spcPts val="0"/>
              </a:spcAft>
              <a:buSzPts val="1400"/>
              <a:buNone/>
              <a:defRPr>
                <a:uFillTx/>
              </a:defRPr>
            </a:lvl3pPr>
            <a:lvl4pPr lvl="3" algn="l" rtl="0">
              <a:spcBef>
                <a:spcPts val="0"/>
              </a:spcBef>
              <a:spcAft>
                <a:spcPts val="0"/>
              </a:spcAft>
              <a:buSzPts val="1400"/>
              <a:buNone/>
              <a:defRPr>
                <a:uFillTx/>
              </a:defRPr>
            </a:lvl4pPr>
            <a:lvl5pPr lvl="4" algn="l" rtl="0">
              <a:spcBef>
                <a:spcPts val="0"/>
              </a:spcBef>
              <a:spcAft>
                <a:spcPts val="0"/>
              </a:spcAft>
              <a:buSzPts val="1400"/>
              <a:buNone/>
              <a:defRPr>
                <a:uFillTx/>
              </a:defRPr>
            </a:lvl5pPr>
            <a:lvl6pPr lvl="5" algn="l" rtl="0">
              <a:spcBef>
                <a:spcPts val="0"/>
              </a:spcBef>
              <a:spcAft>
                <a:spcPts val="0"/>
              </a:spcAft>
              <a:buSzPts val="1400"/>
              <a:buNone/>
              <a:defRPr>
                <a:uFillTx/>
              </a:defRPr>
            </a:lvl6pPr>
            <a:lvl7pPr lvl="6" algn="l" rtl="0">
              <a:spcBef>
                <a:spcPts val="0"/>
              </a:spcBef>
              <a:spcAft>
                <a:spcPts val="0"/>
              </a:spcAft>
              <a:buSzPts val="1400"/>
              <a:buNone/>
              <a:defRPr>
                <a:uFillTx/>
              </a:defRPr>
            </a:lvl7pPr>
            <a:lvl8pPr lvl="7" algn="l" rtl="0">
              <a:spcBef>
                <a:spcPts val="0"/>
              </a:spcBef>
              <a:spcAft>
                <a:spcPts val="0"/>
              </a:spcAft>
              <a:buSzPts val="1400"/>
              <a:buNone/>
              <a:defRPr>
                <a:uFillTx/>
              </a:defRPr>
            </a:lvl8pPr>
            <a:lvl9pPr lvl="8" algn="l" rtl="0">
              <a:spcBef>
                <a:spcPts val="0"/>
              </a:spcBef>
              <a:spcAft>
                <a:spcPts val="0"/>
              </a:spcAft>
              <a:buSzPts val="1400"/>
              <a:buNone/>
              <a:defRPr>
                <a:uFillTx/>
              </a:defRPr>
            </a:lvl9pPr>
          </a:lstStyle>
          <a:p>
            <a:endParaRPr lang="en-US" dirty="0"/>
          </a:p>
        </p:txBody>
      </p:sp>
      <p:sp>
        <p:nvSpPr>
          <p:cNvPr id="195" name="Google Shape;195;g605b24b09b_0_2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uFillTx/>
              </a:defRPr>
            </a:lvl1pPr>
            <a:lvl2pPr marL="0" lvl="1" indent="0" algn="r" rtl="0">
              <a:spcBef>
                <a:spcPts val="0"/>
              </a:spcBef>
              <a:buNone/>
              <a:defRPr>
                <a:uFillTx/>
              </a:defRPr>
            </a:lvl2pPr>
            <a:lvl3pPr marL="0" lvl="2" indent="0" algn="r" rtl="0">
              <a:spcBef>
                <a:spcPts val="0"/>
              </a:spcBef>
              <a:buNone/>
              <a:defRPr>
                <a:uFillTx/>
              </a:defRPr>
            </a:lvl3pPr>
            <a:lvl4pPr marL="0" lvl="3" indent="0" algn="r" rtl="0">
              <a:spcBef>
                <a:spcPts val="0"/>
              </a:spcBef>
              <a:buNone/>
              <a:defRPr>
                <a:uFillTx/>
              </a:defRPr>
            </a:lvl4pPr>
            <a:lvl5pPr marL="0" lvl="4" indent="0" algn="r" rtl="0">
              <a:spcBef>
                <a:spcPts val="0"/>
              </a:spcBef>
              <a:buNone/>
              <a:defRPr>
                <a:uFillTx/>
              </a:defRPr>
            </a:lvl5pPr>
            <a:lvl6pPr marL="0" lvl="5" indent="0" algn="r" rtl="0">
              <a:spcBef>
                <a:spcPts val="0"/>
              </a:spcBef>
              <a:buNone/>
              <a:defRPr>
                <a:uFillTx/>
              </a:defRPr>
            </a:lvl6pPr>
            <a:lvl7pPr marL="0" lvl="6" indent="0" algn="r" rtl="0">
              <a:spcBef>
                <a:spcPts val="0"/>
              </a:spcBef>
              <a:buNone/>
              <a:defRPr>
                <a:uFillTx/>
              </a:defRPr>
            </a:lvl7pPr>
            <a:lvl8pPr marL="0" lvl="7" indent="0" algn="r" rtl="0">
              <a:spcBef>
                <a:spcPts val="0"/>
              </a:spcBef>
              <a:buNone/>
              <a:defRPr>
                <a:uFillTx/>
              </a:defRPr>
            </a:lvl8pPr>
            <a:lvl9pPr marL="0" lvl="8" indent="0" algn="r" rtl="0">
              <a:spcBef>
                <a:spcPts val="0"/>
              </a:spcBef>
              <a:buNone/>
              <a:defRPr>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200"/>
        <p:cNvGrpSpPr/>
        <p:nvPr/>
      </p:nvGrpSpPr>
      <p:grpSpPr>
        <a:xfrm>
          <a:off x="0" y="0"/>
          <a:ext cx="0" cy="0"/>
          <a:chOff x="0" y="0"/>
          <a:chExt cx="0" cy="0"/>
        </a:xfrm>
      </p:grpSpPr>
      <p:sp>
        <p:nvSpPr>
          <p:cNvPr id="201" name="Google Shape;201;g605b24b09b_0_1823"/>
          <p:cNvSpPr>
            <a:spLocks/>
          </p:cNvSpPr>
          <p:nvPr/>
        </p:nvSpPr>
        <p:spPr>
          <a:xfrm>
            <a:off x="10059310" y="877033"/>
            <a:ext cx="17325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nvGrpSpPr>
          <p:cNvPr id="202" name="Google Shape;202;g605b24b09b_0_1823"/>
          <p:cNvGrpSpPr/>
          <p:nvPr/>
        </p:nvGrpSpPr>
        <p:grpSpPr>
          <a:xfrm>
            <a:off x="0" y="-9451"/>
            <a:ext cx="11548242" cy="6867280"/>
            <a:chOff x="0" y="-7088"/>
            <a:chExt cx="8661398" cy="5150588"/>
          </a:xfrm>
        </p:grpSpPr>
        <p:sp>
          <p:nvSpPr>
            <p:cNvPr id="203" name="Google Shape;203;g605b24b09b_0_1823"/>
            <p:cNvSpPr>
              <a:spLocks/>
            </p:cNvSpPr>
            <p:nvPr/>
          </p:nvSpPr>
          <p:spPr>
            <a:xfrm>
              <a:off x="0" y="0"/>
              <a:ext cx="3525000" cy="5143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sp>
          <p:nvSpPr>
            <p:cNvPr id="204" name="Google Shape;204;g605b24b09b_0_1823"/>
            <p:cNvSpPr>
              <a:spLocks/>
            </p:cNvSpPr>
            <p:nvPr/>
          </p:nvSpPr>
          <p:spPr>
            <a:xfrm rot="10800000" flipH="1">
              <a:off x="3517898" y="-7088"/>
              <a:ext cx="5143500" cy="5143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205" name="Google Shape;205;g605b24b09b_0_1823"/>
          <p:cNvGrpSpPr/>
          <p:nvPr/>
        </p:nvGrpSpPr>
        <p:grpSpPr>
          <a:xfrm rot="10800000" flipH="1">
            <a:off x="-271" y="1454283"/>
            <a:ext cx="11797318" cy="3949517"/>
            <a:chOff x="-8178042" y="-4493254"/>
            <a:chExt cx="19483598" cy="6522736"/>
          </a:xfrm>
        </p:grpSpPr>
        <p:sp>
          <p:nvSpPr>
            <p:cNvPr id="206" name="Google Shape;206;g605b24b09b_0_1823"/>
            <p:cNvSpPr>
              <a:spLocks/>
            </p:cNvSpPr>
            <p:nvPr/>
          </p:nvSpPr>
          <p:spPr>
            <a:xfrm>
              <a:off x="-8178042" y="-4493118"/>
              <a:ext cx="12968400" cy="6522600"/>
            </a:xfrm>
            <a:prstGeom prst="rect">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207" name="Google Shape;207;g605b24b09b_0_1823"/>
            <p:cNvSpPr>
              <a:spLocks/>
            </p:cNvSpPr>
            <p:nvPr/>
          </p:nvSpPr>
          <p:spPr>
            <a:xfrm>
              <a:off x="4782955" y="-4493254"/>
              <a:ext cx="6522600" cy="6522600"/>
            </a:xfrm>
            <a:prstGeom prst="rtTriangle">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208" name="Google Shape;208;g605b24b09b_0_1823"/>
          <p:cNvGrpSpPr/>
          <p:nvPr/>
        </p:nvGrpSpPr>
        <p:grpSpPr>
          <a:xfrm>
            <a:off x="4902795" y="5704310"/>
            <a:ext cx="7307589" cy="577314"/>
            <a:chOff x="5582265" y="4646738"/>
            <a:chExt cx="5480829" cy="432996"/>
          </a:xfrm>
        </p:grpSpPr>
        <p:sp>
          <p:nvSpPr>
            <p:cNvPr id="209" name="Google Shape;209;g605b24b09b_0_1823"/>
            <p:cNvSpPr>
              <a:spLocks/>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210" name="Google Shape;210;g605b24b09b_0_1823"/>
            <p:cNvGrpSpPr/>
            <p:nvPr/>
          </p:nvGrpSpPr>
          <p:grpSpPr>
            <a:xfrm flipH="1">
              <a:off x="5585232" y="4646738"/>
              <a:ext cx="5477861" cy="304551"/>
              <a:chOff x="-24158748" y="330075"/>
              <a:chExt cx="30568423" cy="1699506"/>
            </a:xfrm>
          </p:grpSpPr>
          <p:sp>
            <p:nvSpPr>
              <p:cNvPr id="211" name="Google Shape;211;g605b24b09b_0_1823"/>
              <p:cNvSpPr>
                <a:spLocks/>
              </p:cNvSpPr>
              <p:nvPr/>
            </p:nvSpPr>
            <p:spPr>
              <a:xfrm>
                <a:off x="-24158748" y="330081"/>
                <a:ext cx="28908000" cy="16995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212" name="Google Shape;212;g605b24b09b_0_1823"/>
              <p:cNvSpPr>
                <a:spLocks/>
              </p:cNvSpPr>
              <p:nvPr/>
            </p:nvSpPr>
            <p:spPr>
              <a:xfrm>
                <a:off x="4710175"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
        <p:nvSpPr>
          <p:cNvPr id="213" name="Google Shape;213;g605b24b09b_0_1823"/>
          <p:cNvSpPr txBox="1">
            <a:spLocks noGrp="1"/>
          </p:cNvSpPr>
          <p:nvPr>
            <p:ph type="ctrTitle"/>
          </p:nvPr>
        </p:nvSpPr>
        <p:spPr>
          <a:xfrm>
            <a:off x="914400" y="1454333"/>
            <a:ext cx="7157100" cy="3949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b="1" i="0">
                <a:uFillTx/>
                <a:latin typeface="Myriad Pro Semibold" panose="020B0503030403020204" pitchFamily="34" charset="0"/>
              </a:defRPr>
            </a:lvl1pPr>
            <a:lvl2pPr lvl="1" algn="ctr" rtl="0">
              <a:spcBef>
                <a:spcPts val="0"/>
              </a:spcBef>
              <a:spcAft>
                <a:spcPts val="0"/>
              </a:spcAft>
              <a:buSzPts val="6400"/>
              <a:buNone/>
              <a:defRPr sz="6400">
                <a:uFillTx/>
              </a:defRPr>
            </a:lvl2pPr>
            <a:lvl3pPr lvl="2" algn="ctr" rtl="0">
              <a:spcBef>
                <a:spcPts val="0"/>
              </a:spcBef>
              <a:spcAft>
                <a:spcPts val="0"/>
              </a:spcAft>
              <a:buSzPts val="6400"/>
              <a:buNone/>
              <a:defRPr sz="6400">
                <a:uFillTx/>
              </a:defRPr>
            </a:lvl3pPr>
            <a:lvl4pPr lvl="3" algn="ctr" rtl="0">
              <a:spcBef>
                <a:spcPts val="0"/>
              </a:spcBef>
              <a:spcAft>
                <a:spcPts val="0"/>
              </a:spcAft>
              <a:buSzPts val="6400"/>
              <a:buNone/>
              <a:defRPr sz="6400">
                <a:uFillTx/>
              </a:defRPr>
            </a:lvl4pPr>
            <a:lvl5pPr lvl="4" algn="ctr" rtl="0">
              <a:spcBef>
                <a:spcPts val="0"/>
              </a:spcBef>
              <a:spcAft>
                <a:spcPts val="0"/>
              </a:spcAft>
              <a:buSzPts val="6400"/>
              <a:buNone/>
              <a:defRPr sz="6400">
                <a:uFillTx/>
              </a:defRPr>
            </a:lvl5pPr>
            <a:lvl6pPr lvl="5" algn="ctr" rtl="0">
              <a:spcBef>
                <a:spcPts val="0"/>
              </a:spcBef>
              <a:spcAft>
                <a:spcPts val="0"/>
              </a:spcAft>
              <a:buSzPts val="6400"/>
              <a:buNone/>
              <a:defRPr sz="6400">
                <a:uFillTx/>
              </a:defRPr>
            </a:lvl6pPr>
            <a:lvl7pPr lvl="6" algn="ctr" rtl="0">
              <a:spcBef>
                <a:spcPts val="0"/>
              </a:spcBef>
              <a:spcAft>
                <a:spcPts val="0"/>
              </a:spcAft>
              <a:buSzPts val="6400"/>
              <a:buNone/>
              <a:defRPr sz="6400">
                <a:uFillTx/>
              </a:defRPr>
            </a:lvl7pPr>
            <a:lvl8pPr lvl="7" algn="ctr" rtl="0">
              <a:spcBef>
                <a:spcPts val="0"/>
              </a:spcBef>
              <a:spcAft>
                <a:spcPts val="0"/>
              </a:spcAft>
              <a:buSzPts val="6400"/>
              <a:buNone/>
              <a:defRPr sz="6400">
                <a:uFillTx/>
              </a:defRPr>
            </a:lvl8pPr>
            <a:lvl9pPr lvl="8" algn="ctr" rtl="0">
              <a:spcBef>
                <a:spcPts val="0"/>
              </a:spcBef>
              <a:spcAft>
                <a:spcPts val="0"/>
              </a:spcAft>
              <a:buSzPts val="6400"/>
              <a:buNone/>
              <a:defRPr sz="6400">
                <a:uFillTx/>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_1">
    <p:spTree>
      <p:nvGrpSpPr>
        <p:cNvPr id="1" name="Shape 214"/>
        <p:cNvGrpSpPr/>
        <p:nvPr/>
      </p:nvGrpSpPr>
      <p:grpSpPr>
        <a:xfrm>
          <a:off x="0" y="0"/>
          <a:ext cx="0" cy="0"/>
          <a:chOff x="0" y="0"/>
          <a:chExt cx="0" cy="0"/>
        </a:xfrm>
      </p:grpSpPr>
      <p:sp>
        <p:nvSpPr>
          <p:cNvPr id="215" name="Google Shape;215;g605b24b09b_0_1837"/>
          <p:cNvSpPr>
            <a:spLocks/>
          </p:cNvSpPr>
          <p:nvPr/>
        </p:nvSpPr>
        <p:spPr>
          <a:xfrm>
            <a:off x="7596285" y="3514025"/>
            <a:ext cx="1185600" cy="3951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nvGrpSpPr>
          <p:cNvPr id="216" name="Google Shape;216;g605b24b09b_0_1837"/>
          <p:cNvGrpSpPr/>
          <p:nvPr/>
        </p:nvGrpSpPr>
        <p:grpSpPr>
          <a:xfrm>
            <a:off x="0" y="-9451"/>
            <a:ext cx="11548242" cy="6867280"/>
            <a:chOff x="0" y="-7088"/>
            <a:chExt cx="8661398" cy="5150588"/>
          </a:xfrm>
        </p:grpSpPr>
        <p:sp>
          <p:nvSpPr>
            <p:cNvPr id="217" name="Google Shape;217;g605b24b09b_0_1837"/>
            <p:cNvSpPr>
              <a:spLocks/>
            </p:cNvSpPr>
            <p:nvPr/>
          </p:nvSpPr>
          <p:spPr>
            <a:xfrm>
              <a:off x="0" y="0"/>
              <a:ext cx="3525000" cy="5143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sp>
          <p:nvSpPr>
            <p:cNvPr id="218" name="Google Shape;218;g605b24b09b_0_1837"/>
            <p:cNvSpPr>
              <a:spLocks/>
            </p:cNvSpPr>
            <p:nvPr/>
          </p:nvSpPr>
          <p:spPr>
            <a:xfrm rot="10800000" flipH="1">
              <a:off x="3517898" y="-7088"/>
              <a:ext cx="5143500" cy="5143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219" name="Google Shape;219;g605b24b09b_0_1837"/>
          <p:cNvGrpSpPr/>
          <p:nvPr/>
        </p:nvGrpSpPr>
        <p:grpSpPr>
          <a:xfrm rot="10800000" flipH="1">
            <a:off x="-2" y="3899768"/>
            <a:ext cx="8785449" cy="2703023"/>
            <a:chOff x="-9894852" y="-4493254"/>
            <a:chExt cx="21200407" cy="6522740"/>
          </a:xfrm>
        </p:grpSpPr>
        <p:sp>
          <p:nvSpPr>
            <p:cNvPr id="220" name="Google Shape;220;g605b24b09b_0_1837"/>
            <p:cNvSpPr>
              <a:spLocks/>
            </p:cNvSpPr>
            <p:nvPr/>
          </p:nvSpPr>
          <p:spPr>
            <a:xfrm>
              <a:off x="-9894852" y="-4493114"/>
              <a:ext cx="14685300" cy="6522600"/>
            </a:xfrm>
            <a:prstGeom prst="rect">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221" name="Google Shape;221;g605b24b09b_0_1837"/>
            <p:cNvSpPr>
              <a:spLocks/>
            </p:cNvSpPr>
            <p:nvPr/>
          </p:nvSpPr>
          <p:spPr>
            <a:xfrm>
              <a:off x="4782955" y="-4493254"/>
              <a:ext cx="6522600" cy="6522600"/>
            </a:xfrm>
            <a:prstGeom prst="rtTriangle">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222" name="Google Shape;222;g605b24b09b_0_1837"/>
          <p:cNvGrpSpPr/>
          <p:nvPr/>
        </p:nvGrpSpPr>
        <p:grpSpPr>
          <a:xfrm>
            <a:off x="9262270" y="5963481"/>
            <a:ext cx="2937033" cy="894371"/>
            <a:chOff x="5575242" y="4472723"/>
            <a:chExt cx="2202830" cy="670795"/>
          </a:xfrm>
        </p:grpSpPr>
        <p:sp>
          <p:nvSpPr>
            <p:cNvPr id="223" name="Google Shape;223;g605b24b09b_0_1837"/>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224" name="Google Shape;224;g605b24b09b_0_1837"/>
            <p:cNvGrpSpPr/>
            <p:nvPr/>
          </p:nvGrpSpPr>
          <p:grpSpPr>
            <a:xfrm flipH="1">
              <a:off x="5734850" y="4472723"/>
              <a:ext cx="2040837" cy="670795"/>
              <a:chOff x="1297954" y="330075"/>
              <a:chExt cx="5169293" cy="1699506"/>
            </a:xfrm>
          </p:grpSpPr>
          <p:sp>
            <p:nvSpPr>
              <p:cNvPr id="225" name="Google Shape;225;g605b24b09b_0_1837"/>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226" name="Google Shape;226;g605b24b09b_0_1837"/>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227" name="Google Shape;227;g605b24b09b_0_1837"/>
            <p:cNvGrpSpPr/>
            <p:nvPr/>
          </p:nvGrpSpPr>
          <p:grpSpPr>
            <a:xfrm flipH="1">
              <a:off x="5578209" y="4646738"/>
              <a:ext cx="2199863" cy="304563"/>
              <a:chOff x="-5827153" y="330075"/>
              <a:chExt cx="12276019" cy="1699569"/>
            </a:xfrm>
          </p:grpSpPr>
          <p:sp>
            <p:nvSpPr>
              <p:cNvPr id="228" name="Google Shape;228;g605b24b09b_0_1837"/>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229" name="Google Shape;229;g605b24b09b_0_1837"/>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
        <p:nvSpPr>
          <p:cNvPr id="230" name="Google Shape;230;g605b24b09b_0_1837"/>
          <p:cNvSpPr txBox="1">
            <a:spLocks noGrp="1"/>
          </p:cNvSpPr>
          <p:nvPr>
            <p:ph type="ctrTitle"/>
          </p:nvPr>
        </p:nvSpPr>
        <p:spPr>
          <a:xfrm>
            <a:off x="618033" y="3828197"/>
            <a:ext cx="5459100" cy="1546500"/>
          </a:xfrm>
          <a:prstGeom prst="rect">
            <a:avLst/>
          </a:prstGeom>
        </p:spPr>
        <p:txBody>
          <a:bodyPr spcFirstLastPara="1" wrap="square" lIns="121900" tIns="121900" rIns="121900" bIns="121900" anchor="b" anchorCtr="0">
            <a:noAutofit/>
          </a:bodyPr>
          <a:lstStyle>
            <a:lvl1pPr lvl="0" rtl="0">
              <a:spcBef>
                <a:spcPts val="0"/>
              </a:spcBef>
              <a:spcAft>
                <a:spcPts val="0"/>
              </a:spcAft>
              <a:buSzPts val="4000"/>
              <a:buNone/>
              <a:defRPr sz="4000" b="1" i="0">
                <a:uFillTx/>
                <a:latin typeface="Myriad Pro Semibold" panose="020B0503030403020204" pitchFamily="34" charset="0"/>
              </a:defRPr>
            </a:lvl1pPr>
            <a:lvl2pPr lvl="1" rtl="0">
              <a:spcBef>
                <a:spcPts val="0"/>
              </a:spcBef>
              <a:spcAft>
                <a:spcPts val="0"/>
              </a:spcAft>
              <a:buSzPts val="4000"/>
              <a:buNone/>
              <a:defRPr sz="4000">
                <a:uFillTx/>
              </a:defRPr>
            </a:lvl2pPr>
            <a:lvl3pPr lvl="2" rtl="0">
              <a:spcBef>
                <a:spcPts val="0"/>
              </a:spcBef>
              <a:spcAft>
                <a:spcPts val="0"/>
              </a:spcAft>
              <a:buSzPts val="4000"/>
              <a:buNone/>
              <a:defRPr sz="4000">
                <a:uFillTx/>
              </a:defRPr>
            </a:lvl3pPr>
            <a:lvl4pPr lvl="3" rtl="0">
              <a:spcBef>
                <a:spcPts val="0"/>
              </a:spcBef>
              <a:spcAft>
                <a:spcPts val="0"/>
              </a:spcAft>
              <a:buSzPts val="4000"/>
              <a:buNone/>
              <a:defRPr sz="4000">
                <a:uFillTx/>
              </a:defRPr>
            </a:lvl4pPr>
            <a:lvl5pPr lvl="4" rtl="0">
              <a:spcBef>
                <a:spcPts val="0"/>
              </a:spcBef>
              <a:spcAft>
                <a:spcPts val="0"/>
              </a:spcAft>
              <a:buSzPts val="4000"/>
              <a:buNone/>
              <a:defRPr sz="4000">
                <a:uFillTx/>
              </a:defRPr>
            </a:lvl5pPr>
            <a:lvl6pPr lvl="5" rtl="0">
              <a:spcBef>
                <a:spcPts val="0"/>
              </a:spcBef>
              <a:spcAft>
                <a:spcPts val="0"/>
              </a:spcAft>
              <a:buSzPts val="4000"/>
              <a:buNone/>
              <a:defRPr sz="4000">
                <a:uFillTx/>
              </a:defRPr>
            </a:lvl6pPr>
            <a:lvl7pPr lvl="6" rtl="0">
              <a:spcBef>
                <a:spcPts val="0"/>
              </a:spcBef>
              <a:spcAft>
                <a:spcPts val="0"/>
              </a:spcAft>
              <a:buSzPts val="4000"/>
              <a:buNone/>
              <a:defRPr sz="4000">
                <a:uFillTx/>
              </a:defRPr>
            </a:lvl7pPr>
            <a:lvl8pPr lvl="7" rtl="0">
              <a:spcBef>
                <a:spcPts val="0"/>
              </a:spcBef>
              <a:spcAft>
                <a:spcPts val="0"/>
              </a:spcAft>
              <a:buSzPts val="4000"/>
              <a:buNone/>
              <a:defRPr sz="4000">
                <a:uFillTx/>
              </a:defRPr>
            </a:lvl8pPr>
            <a:lvl9pPr lvl="8" rtl="0">
              <a:spcBef>
                <a:spcPts val="0"/>
              </a:spcBef>
              <a:spcAft>
                <a:spcPts val="0"/>
              </a:spcAft>
              <a:buSzPts val="4000"/>
              <a:buNone/>
              <a:defRPr sz="4000">
                <a:uFillTx/>
              </a:defRPr>
            </a:lvl9pPr>
          </a:lstStyle>
          <a:p>
            <a:endParaRPr dirty="0"/>
          </a:p>
        </p:txBody>
      </p:sp>
      <p:sp>
        <p:nvSpPr>
          <p:cNvPr id="231" name="Google Shape;231;g605b24b09b_0_1837"/>
          <p:cNvSpPr txBox="1">
            <a:spLocks noGrp="1"/>
          </p:cNvSpPr>
          <p:nvPr>
            <p:ph type="subTitle" idx="1"/>
          </p:nvPr>
        </p:nvSpPr>
        <p:spPr>
          <a:xfrm>
            <a:off x="618033" y="5300598"/>
            <a:ext cx="5459100" cy="10464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F9800"/>
              </a:buClr>
              <a:buSzPts val="2700"/>
              <a:buNone/>
              <a:defRPr sz="2700" b="0" i="0">
                <a:solidFill>
                  <a:srgbClr val="FF9800"/>
                </a:solidFill>
                <a:uFillTx/>
                <a:latin typeface="Myriad Pro Light" panose="020B0403030403020204" pitchFamily="34" charset="0"/>
              </a:defRPr>
            </a:lvl1pPr>
            <a:lvl2pPr lvl="1" rtl="0">
              <a:spcBef>
                <a:spcPts val="1300"/>
              </a:spcBef>
              <a:spcAft>
                <a:spcPts val="0"/>
              </a:spcAft>
              <a:buClr>
                <a:srgbClr val="FF9800"/>
              </a:buClr>
              <a:buSzPts val="2700"/>
              <a:buNone/>
              <a:defRPr sz="2700">
                <a:solidFill>
                  <a:srgbClr val="FF9800"/>
                </a:solidFill>
                <a:uFillTx/>
              </a:defRPr>
            </a:lvl2pPr>
            <a:lvl3pPr lvl="2" rtl="0">
              <a:spcBef>
                <a:spcPts val="1300"/>
              </a:spcBef>
              <a:spcAft>
                <a:spcPts val="0"/>
              </a:spcAft>
              <a:buClr>
                <a:srgbClr val="FF9800"/>
              </a:buClr>
              <a:buSzPts val="2700"/>
              <a:buNone/>
              <a:defRPr sz="2700">
                <a:solidFill>
                  <a:srgbClr val="FF9800"/>
                </a:solidFill>
                <a:uFillTx/>
              </a:defRPr>
            </a:lvl3pPr>
            <a:lvl4pPr lvl="3" rtl="0">
              <a:spcBef>
                <a:spcPts val="1300"/>
              </a:spcBef>
              <a:spcAft>
                <a:spcPts val="0"/>
              </a:spcAft>
              <a:buClr>
                <a:srgbClr val="FF9800"/>
              </a:buClr>
              <a:buSzPts val="2700"/>
              <a:buNone/>
              <a:defRPr sz="2700">
                <a:solidFill>
                  <a:srgbClr val="FF9800"/>
                </a:solidFill>
                <a:uFillTx/>
              </a:defRPr>
            </a:lvl4pPr>
            <a:lvl5pPr lvl="4" rtl="0">
              <a:spcBef>
                <a:spcPts val="1300"/>
              </a:spcBef>
              <a:spcAft>
                <a:spcPts val="0"/>
              </a:spcAft>
              <a:buClr>
                <a:srgbClr val="FF9800"/>
              </a:buClr>
              <a:buSzPts val="2700"/>
              <a:buNone/>
              <a:defRPr sz="2700">
                <a:solidFill>
                  <a:srgbClr val="FF9800"/>
                </a:solidFill>
                <a:uFillTx/>
              </a:defRPr>
            </a:lvl5pPr>
            <a:lvl6pPr lvl="5" rtl="0">
              <a:spcBef>
                <a:spcPts val="1300"/>
              </a:spcBef>
              <a:spcAft>
                <a:spcPts val="0"/>
              </a:spcAft>
              <a:buClr>
                <a:srgbClr val="FF9800"/>
              </a:buClr>
              <a:buSzPts val="2700"/>
              <a:buNone/>
              <a:defRPr sz="2700">
                <a:solidFill>
                  <a:srgbClr val="FF9800"/>
                </a:solidFill>
                <a:uFillTx/>
              </a:defRPr>
            </a:lvl6pPr>
            <a:lvl7pPr lvl="6" rtl="0">
              <a:spcBef>
                <a:spcPts val="1300"/>
              </a:spcBef>
              <a:spcAft>
                <a:spcPts val="0"/>
              </a:spcAft>
              <a:buClr>
                <a:srgbClr val="FF9800"/>
              </a:buClr>
              <a:buSzPts val="2700"/>
              <a:buNone/>
              <a:defRPr sz="2700">
                <a:solidFill>
                  <a:srgbClr val="FF9800"/>
                </a:solidFill>
                <a:uFillTx/>
              </a:defRPr>
            </a:lvl7pPr>
            <a:lvl8pPr lvl="7" rtl="0">
              <a:spcBef>
                <a:spcPts val="1300"/>
              </a:spcBef>
              <a:spcAft>
                <a:spcPts val="0"/>
              </a:spcAft>
              <a:buClr>
                <a:srgbClr val="FF9800"/>
              </a:buClr>
              <a:buSzPts val="2700"/>
              <a:buNone/>
              <a:defRPr sz="2700">
                <a:solidFill>
                  <a:srgbClr val="FF9800"/>
                </a:solidFill>
                <a:uFillTx/>
              </a:defRPr>
            </a:lvl8pPr>
            <a:lvl9pPr lvl="8" rtl="0">
              <a:spcBef>
                <a:spcPts val="1300"/>
              </a:spcBef>
              <a:spcAft>
                <a:spcPts val="1300"/>
              </a:spcAft>
              <a:buClr>
                <a:srgbClr val="FF9800"/>
              </a:buClr>
              <a:buSzPts val="2700"/>
              <a:buNone/>
              <a:defRPr sz="2700">
                <a:solidFill>
                  <a:srgbClr val="FF9800"/>
                </a:solidFill>
                <a:uFillTx/>
              </a:defRPr>
            </a:lvl9pPr>
          </a:lstStyle>
          <a:p>
            <a:endParaRPr dirty="0"/>
          </a:p>
        </p:txBody>
      </p:sp>
      <p:sp>
        <p:nvSpPr>
          <p:cNvPr id="232" name="Google Shape;232;g605b24b09b_0_1837"/>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_1_1">
    <p:spTree>
      <p:nvGrpSpPr>
        <p:cNvPr id="1" name="Shape 233"/>
        <p:cNvGrpSpPr/>
        <p:nvPr/>
      </p:nvGrpSpPr>
      <p:grpSpPr>
        <a:xfrm>
          <a:off x="0" y="0"/>
          <a:ext cx="0" cy="0"/>
          <a:chOff x="0" y="0"/>
          <a:chExt cx="0" cy="0"/>
        </a:xfrm>
      </p:grpSpPr>
      <p:sp>
        <p:nvSpPr>
          <p:cNvPr id="234" name="Google Shape;234;g605b24b09b_0_1856"/>
          <p:cNvSpPr>
            <a:spLocks/>
          </p:cNvSpPr>
          <p:nvPr/>
        </p:nvSpPr>
        <p:spPr>
          <a:xfrm>
            <a:off x="10059310" y="877033"/>
            <a:ext cx="17325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nvGrpSpPr>
          <p:cNvPr id="235" name="Google Shape;235;g605b24b09b_0_1856"/>
          <p:cNvGrpSpPr/>
          <p:nvPr/>
        </p:nvGrpSpPr>
        <p:grpSpPr>
          <a:xfrm>
            <a:off x="0" y="-9451"/>
            <a:ext cx="11548242" cy="6867280"/>
            <a:chOff x="0" y="-7088"/>
            <a:chExt cx="8661398" cy="5150588"/>
          </a:xfrm>
        </p:grpSpPr>
        <p:sp>
          <p:nvSpPr>
            <p:cNvPr id="236" name="Google Shape;236;g605b24b09b_0_1856"/>
            <p:cNvSpPr>
              <a:spLocks/>
            </p:cNvSpPr>
            <p:nvPr/>
          </p:nvSpPr>
          <p:spPr>
            <a:xfrm>
              <a:off x="0" y="0"/>
              <a:ext cx="3525000" cy="5143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sp>
          <p:nvSpPr>
            <p:cNvPr id="237" name="Google Shape;237;g605b24b09b_0_1856"/>
            <p:cNvSpPr>
              <a:spLocks/>
            </p:cNvSpPr>
            <p:nvPr/>
          </p:nvSpPr>
          <p:spPr>
            <a:xfrm rot="10800000" flipH="1">
              <a:off x="3517898" y="-7088"/>
              <a:ext cx="5143500" cy="5143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238" name="Google Shape;238;g605b24b09b_0_1856"/>
          <p:cNvGrpSpPr/>
          <p:nvPr/>
        </p:nvGrpSpPr>
        <p:grpSpPr>
          <a:xfrm rot="10800000" flipH="1">
            <a:off x="-271" y="1454283"/>
            <a:ext cx="11797318" cy="3949517"/>
            <a:chOff x="-8178042" y="-4493254"/>
            <a:chExt cx="19483598" cy="6522736"/>
          </a:xfrm>
        </p:grpSpPr>
        <p:sp>
          <p:nvSpPr>
            <p:cNvPr id="239" name="Google Shape;239;g605b24b09b_0_1856"/>
            <p:cNvSpPr>
              <a:spLocks/>
            </p:cNvSpPr>
            <p:nvPr/>
          </p:nvSpPr>
          <p:spPr>
            <a:xfrm>
              <a:off x="-8178042" y="-4493118"/>
              <a:ext cx="12968400" cy="6522600"/>
            </a:xfrm>
            <a:prstGeom prst="rect">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240" name="Google Shape;240;g605b24b09b_0_1856"/>
            <p:cNvSpPr>
              <a:spLocks/>
            </p:cNvSpPr>
            <p:nvPr/>
          </p:nvSpPr>
          <p:spPr>
            <a:xfrm>
              <a:off x="4782955" y="-4493254"/>
              <a:ext cx="6522600" cy="6522600"/>
            </a:xfrm>
            <a:prstGeom prst="rtTriangle">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sp>
        <p:nvSpPr>
          <p:cNvPr id="241" name="Google Shape;241;g605b24b09b_0_1856"/>
          <p:cNvSpPr txBox="1">
            <a:spLocks noGrp="1"/>
          </p:cNvSpPr>
          <p:nvPr>
            <p:ph type="body" idx="1"/>
          </p:nvPr>
        </p:nvSpPr>
        <p:spPr>
          <a:xfrm>
            <a:off x="1106367" y="1602667"/>
            <a:ext cx="6787500" cy="3660000"/>
          </a:xfrm>
          <a:prstGeom prst="rect">
            <a:avLst/>
          </a:prstGeom>
        </p:spPr>
        <p:txBody>
          <a:bodyPr spcFirstLastPara="1" wrap="square" lIns="121900" tIns="121900" rIns="121900" bIns="121900" anchor="t" anchorCtr="0">
            <a:noAutofit/>
          </a:bodyPr>
          <a:lstStyle>
            <a:lvl1pPr marL="457200" lvl="0" indent="-482600" rtl="0">
              <a:spcBef>
                <a:spcPts val="800"/>
              </a:spcBef>
              <a:spcAft>
                <a:spcPts val="0"/>
              </a:spcAft>
              <a:buClr>
                <a:srgbClr val="FFFFFF"/>
              </a:buClr>
              <a:buSzPts val="4000"/>
              <a:buChar char="▰"/>
              <a:defRPr sz="4000" b="0" i="0">
                <a:solidFill>
                  <a:srgbClr val="FFFFFF"/>
                </a:solidFill>
                <a:uFillTx/>
                <a:latin typeface="Myriad Pro Light" panose="020B0403030403020204" pitchFamily="34" charset="0"/>
              </a:defRPr>
            </a:lvl1pPr>
            <a:lvl2pPr marL="914400" lvl="1" indent="-482600" rtl="0">
              <a:spcBef>
                <a:spcPts val="600"/>
              </a:spcBef>
              <a:spcAft>
                <a:spcPts val="0"/>
              </a:spcAft>
              <a:buClr>
                <a:srgbClr val="FFFFFF"/>
              </a:buClr>
              <a:buSzPts val="4000"/>
              <a:buChar char="▻"/>
              <a:defRPr sz="4000" i="1">
                <a:solidFill>
                  <a:srgbClr val="FFFFFF"/>
                </a:solidFill>
                <a:uFillTx/>
              </a:defRPr>
            </a:lvl2pPr>
            <a:lvl3pPr marL="1371600" lvl="2" indent="-482600" rtl="0">
              <a:spcBef>
                <a:spcPts val="600"/>
              </a:spcBef>
              <a:spcAft>
                <a:spcPts val="0"/>
              </a:spcAft>
              <a:buClr>
                <a:srgbClr val="FFFFFF"/>
              </a:buClr>
              <a:buSzPts val="4000"/>
              <a:buChar char="▻"/>
              <a:defRPr sz="4000" i="1">
                <a:solidFill>
                  <a:srgbClr val="FFFFFF"/>
                </a:solidFill>
                <a:uFillTx/>
              </a:defRPr>
            </a:lvl3pPr>
            <a:lvl4pPr marL="1828800" lvl="3" indent="-482600" rtl="0">
              <a:spcBef>
                <a:spcPts val="500"/>
              </a:spcBef>
              <a:spcAft>
                <a:spcPts val="0"/>
              </a:spcAft>
              <a:buClr>
                <a:srgbClr val="FFFFFF"/>
              </a:buClr>
              <a:buSzPts val="4000"/>
              <a:buChar char="▻"/>
              <a:defRPr sz="4000" i="1">
                <a:solidFill>
                  <a:srgbClr val="FFFFFF"/>
                </a:solidFill>
                <a:uFillTx/>
              </a:defRPr>
            </a:lvl4pPr>
            <a:lvl5pPr marL="2286000" lvl="4" indent="-482600" rtl="0">
              <a:spcBef>
                <a:spcPts val="500"/>
              </a:spcBef>
              <a:spcAft>
                <a:spcPts val="0"/>
              </a:spcAft>
              <a:buClr>
                <a:srgbClr val="FFFFFF"/>
              </a:buClr>
              <a:buSzPts val="4000"/>
              <a:buChar char="▻"/>
              <a:defRPr sz="4000" i="1">
                <a:solidFill>
                  <a:srgbClr val="FFFFFF"/>
                </a:solidFill>
                <a:uFillTx/>
              </a:defRPr>
            </a:lvl5pPr>
            <a:lvl6pPr marL="2743200" lvl="5" indent="-482600" rtl="0">
              <a:spcBef>
                <a:spcPts val="500"/>
              </a:spcBef>
              <a:spcAft>
                <a:spcPts val="0"/>
              </a:spcAft>
              <a:buClr>
                <a:srgbClr val="FFFFFF"/>
              </a:buClr>
              <a:buSzPts val="4000"/>
              <a:buChar char="▻"/>
              <a:defRPr sz="4000" i="1">
                <a:solidFill>
                  <a:srgbClr val="FFFFFF"/>
                </a:solidFill>
                <a:uFillTx/>
              </a:defRPr>
            </a:lvl6pPr>
            <a:lvl7pPr marL="3200400" lvl="6" indent="-482600" rtl="0">
              <a:spcBef>
                <a:spcPts val="500"/>
              </a:spcBef>
              <a:spcAft>
                <a:spcPts val="0"/>
              </a:spcAft>
              <a:buClr>
                <a:srgbClr val="FFFFFF"/>
              </a:buClr>
              <a:buSzPts val="4000"/>
              <a:buChar char="▻"/>
              <a:defRPr sz="4000" i="1">
                <a:solidFill>
                  <a:srgbClr val="FFFFFF"/>
                </a:solidFill>
                <a:uFillTx/>
              </a:defRPr>
            </a:lvl7pPr>
            <a:lvl8pPr marL="3657600" lvl="7" indent="-482600" rtl="0">
              <a:spcBef>
                <a:spcPts val="500"/>
              </a:spcBef>
              <a:spcAft>
                <a:spcPts val="0"/>
              </a:spcAft>
              <a:buClr>
                <a:srgbClr val="FFFFFF"/>
              </a:buClr>
              <a:buSzPts val="4000"/>
              <a:buChar char="▻"/>
              <a:defRPr sz="4000" i="1">
                <a:solidFill>
                  <a:srgbClr val="FFFFFF"/>
                </a:solidFill>
                <a:uFillTx/>
              </a:defRPr>
            </a:lvl8pPr>
            <a:lvl9pPr marL="4114800" lvl="8" indent="-482600" rtl="0">
              <a:spcBef>
                <a:spcPts val="500"/>
              </a:spcBef>
              <a:spcAft>
                <a:spcPts val="0"/>
              </a:spcAft>
              <a:buClr>
                <a:srgbClr val="FFFFFF"/>
              </a:buClr>
              <a:buSzPts val="4000"/>
              <a:buChar char="▻"/>
              <a:defRPr sz="4000" i="1">
                <a:solidFill>
                  <a:srgbClr val="FFFFFF"/>
                </a:solidFill>
                <a:uFillTx/>
              </a:defRPr>
            </a:lvl9pPr>
          </a:lstStyle>
          <a:p>
            <a:endParaRPr dirty="0"/>
          </a:p>
        </p:txBody>
      </p:sp>
      <p:sp>
        <p:nvSpPr>
          <p:cNvPr id="242" name="Google Shape;242;g605b24b09b_0_1856"/>
          <p:cNvSpPr txBox="1">
            <a:spLocks/>
          </p:cNvSpPr>
          <p:nvPr/>
        </p:nvSpPr>
        <p:spPr>
          <a:xfrm>
            <a:off x="382133" y="1352767"/>
            <a:ext cx="902100" cy="871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9600" b="0" i="0" dirty="0">
                <a:solidFill>
                  <a:srgbClr val="FF9800"/>
                </a:solidFill>
                <a:uFillTx/>
                <a:latin typeface="Myriad Pro" panose="020B0503030403020204" pitchFamily="34" charset="0"/>
              </a:rPr>
              <a:t>“</a:t>
            </a:r>
            <a:endParaRPr sz="9600" b="0" i="0" dirty="0">
              <a:solidFill>
                <a:srgbClr val="FF9800"/>
              </a:solidFill>
              <a:uFillTx/>
              <a:latin typeface="Myriad Pro" panose="020B0503030403020204" pitchFamily="34" charset="0"/>
            </a:endParaRPr>
          </a:p>
        </p:txBody>
      </p:sp>
      <p:grpSp>
        <p:nvGrpSpPr>
          <p:cNvPr id="243" name="Google Shape;243;g605b24b09b_0_1856"/>
          <p:cNvGrpSpPr/>
          <p:nvPr/>
        </p:nvGrpSpPr>
        <p:grpSpPr>
          <a:xfrm>
            <a:off x="9262270" y="5963481"/>
            <a:ext cx="2937033" cy="894371"/>
            <a:chOff x="5575242" y="4472723"/>
            <a:chExt cx="2202830" cy="670795"/>
          </a:xfrm>
        </p:grpSpPr>
        <p:sp>
          <p:nvSpPr>
            <p:cNvPr id="244" name="Google Shape;244;g605b24b09b_0_1856"/>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245" name="Google Shape;245;g605b24b09b_0_1856"/>
            <p:cNvGrpSpPr/>
            <p:nvPr/>
          </p:nvGrpSpPr>
          <p:grpSpPr>
            <a:xfrm flipH="1">
              <a:off x="5734850" y="4472723"/>
              <a:ext cx="2040837" cy="670795"/>
              <a:chOff x="1297954" y="330075"/>
              <a:chExt cx="5169293" cy="1699506"/>
            </a:xfrm>
          </p:grpSpPr>
          <p:sp>
            <p:nvSpPr>
              <p:cNvPr id="246" name="Google Shape;246;g605b24b09b_0_1856"/>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247" name="Google Shape;247;g605b24b09b_0_1856"/>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248" name="Google Shape;248;g605b24b09b_0_1856"/>
            <p:cNvGrpSpPr/>
            <p:nvPr/>
          </p:nvGrpSpPr>
          <p:grpSpPr>
            <a:xfrm flipH="1">
              <a:off x="5578209" y="4646738"/>
              <a:ext cx="2199863" cy="304563"/>
              <a:chOff x="-5827153" y="330075"/>
              <a:chExt cx="12276019" cy="1699569"/>
            </a:xfrm>
          </p:grpSpPr>
          <p:sp>
            <p:nvSpPr>
              <p:cNvPr id="249" name="Google Shape;249;g605b24b09b_0_1856"/>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250" name="Google Shape;250;g605b24b09b_0_1856"/>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
        <p:nvSpPr>
          <p:cNvPr id="251" name="Google Shape;251;g605b24b09b_0_1856"/>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252"/>
        <p:cNvGrpSpPr/>
        <p:nvPr/>
      </p:nvGrpSpPr>
      <p:grpSpPr>
        <a:xfrm>
          <a:off x="0" y="0"/>
          <a:ext cx="0" cy="0"/>
          <a:chOff x="0" y="0"/>
          <a:chExt cx="0" cy="0"/>
        </a:xfrm>
      </p:grpSpPr>
      <p:grpSp>
        <p:nvGrpSpPr>
          <p:cNvPr id="253" name="Google Shape;253;g605b24b09b_0_1875"/>
          <p:cNvGrpSpPr/>
          <p:nvPr/>
        </p:nvGrpSpPr>
        <p:grpSpPr>
          <a:xfrm>
            <a:off x="-5" y="54"/>
            <a:ext cx="9429671" cy="1769708"/>
            <a:chOff x="-4" y="40"/>
            <a:chExt cx="7072430" cy="1327315"/>
          </a:xfrm>
        </p:grpSpPr>
        <p:sp>
          <p:nvSpPr>
            <p:cNvPr id="254" name="Google Shape;254;g605b24b09b_0_1875"/>
            <p:cNvSpPr>
              <a:spLocks/>
            </p:cNvSpPr>
            <p:nvPr/>
          </p:nvSpPr>
          <p:spPr>
            <a:xfrm>
              <a:off x="6292649" y="126425"/>
              <a:ext cx="779700" cy="2598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nvGrpSpPr>
            <p:cNvPr id="255" name="Google Shape;255;g605b24b09b_0_1875"/>
            <p:cNvGrpSpPr/>
            <p:nvPr/>
          </p:nvGrpSpPr>
          <p:grpSpPr>
            <a:xfrm rot="10800000" flipH="1">
              <a:off x="3" y="40"/>
              <a:ext cx="6756168" cy="1327315"/>
              <a:chOff x="-2168138" y="330075"/>
              <a:chExt cx="8650663" cy="1699506"/>
            </a:xfrm>
          </p:grpSpPr>
          <p:sp>
            <p:nvSpPr>
              <p:cNvPr id="256" name="Google Shape;256;g605b24b09b_0_1875"/>
              <p:cNvSpPr>
                <a:spLocks/>
              </p:cNvSpPr>
              <p:nvPr/>
            </p:nvSpPr>
            <p:spPr>
              <a:xfrm>
                <a:off x="-2168138" y="330081"/>
                <a:ext cx="69582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257" name="Google Shape;257;g605b24b09b_0_1875"/>
              <p:cNvSpPr>
                <a:spLocks/>
              </p:cNvSpPr>
              <p:nvPr/>
            </p:nvSpPr>
            <p:spPr>
              <a:xfrm>
                <a:off x="4783025"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258" name="Google Shape;258;g605b24b09b_0_1875"/>
            <p:cNvGrpSpPr/>
            <p:nvPr/>
          </p:nvGrpSpPr>
          <p:grpSpPr>
            <a:xfrm rot="10800000" flipH="1">
              <a:off x="-4" y="381007"/>
              <a:ext cx="7072430" cy="771744"/>
              <a:chOff x="-9092084" y="330075"/>
              <a:chExt cx="15574609" cy="1699501"/>
            </a:xfrm>
          </p:grpSpPr>
          <p:sp>
            <p:nvSpPr>
              <p:cNvPr id="259" name="Google Shape;259;g605b24b09b_0_1875"/>
              <p:cNvSpPr>
                <a:spLocks/>
              </p:cNvSpPr>
              <p:nvPr/>
            </p:nvSpPr>
            <p:spPr>
              <a:xfrm>
                <a:off x="-9092084" y="330076"/>
                <a:ext cx="13882200" cy="1699500"/>
              </a:xfrm>
              <a:prstGeom prst="rect">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260" name="Google Shape;260;g605b24b09b_0_1875"/>
              <p:cNvSpPr>
                <a:spLocks/>
              </p:cNvSpPr>
              <p:nvPr/>
            </p:nvSpPr>
            <p:spPr>
              <a:xfrm>
                <a:off x="4783025"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grpSp>
        <p:nvGrpSpPr>
          <p:cNvPr id="261" name="Google Shape;261;g605b24b09b_0_1875"/>
          <p:cNvGrpSpPr/>
          <p:nvPr/>
        </p:nvGrpSpPr>
        <p:grpSpPr>
          <a:xfrm>
            <a:off x="9262270" y="5963481"/>
            <a:ext cx="2937033" cy="894371"/>
            <a:chOff x="5575242" y="4472723"/>
            <a:chExt cx="2202830" cy="670795"/>
          </a:xfrm>
        </p:grpSpPr>
        <p:sp>
          <p:nvSpPr>
            <p:cNvPr id="262" name="Google Shape;262;g605b24b09b_0_1875"/>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263" name="Google Shape;263;g605b24b09b_0_1875"/>
            <p:cNvGrpSpPr/>
            <p:nvPr/>
          </p:nvGrpSpPr>
          <p:grpSpPr>
            <a:xfrm flipH="1">
              <a:off x="5734850" y="4472723"/>
              <a:ext cx="2040837" cy="670795"/>
              <a:chOff x="1297954" y="330075"/>
              <a:chExt cx="5169293" cy="1699506"/>
            </a:xfrm>
          </p:grpSpPr>
          <p:sp>
            <p:nvSpPr>
              <p:cNvPr id="264" name="Google Shape;264;g605b24b09b_0_1875"/>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265" name="Google Shape;265;g605b24b09b_0_1875"/>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266" name="Google Shape;266;g605b24b09b_0_1875"/>
            <p:cNvGrpSpPr/>
            <p:nvPr/>
          </p:nvGrpSpPr>
          <p:grpSpPr>
            <a:xfrm flipH="1">
              <a:off x="5578209" y="4646738"/>
              <a:ext cx="2199863" cy="304563"/>
              <a:chOff x="-5827153" y="330075"/>
              <a:chExt cx="12276019" cy="1699569"/>
            </a:xfrm>
          </p:grpSpPr>
          <p:sp>
            <p:nvSpPr>
              <p:cNvPr id="267" name="Google Shape;267;g605b24b09b_0_1875"/>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268" name="Google Shape;268;g605b24b09b_0_1875"/>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
        <p:nvSpPr>
          <p:cNvPr id="269" name="Google Shape;269;g605b24b09b_0_1875"/>
          <p:cNvSpPr txBox="1">
            <a:spLocks noGrp="1"/>
          </p:cNvSpPr>
          <p:nvPr>
            <p:ph type="title"/>
          </p:nvPr>
        </p:nvSpPr>
        <p:spPr>
          <a:xfrm>
            <a:off x="1085700" y="523433"/>
            <a:ext cx="7323300" cy="1021500"/>
          </a:xfrm>
          <a:prstGeom prst="rect">
            <a:avLst/>
          </a:prstGeom>
        </p:spPr>
        <p:txBody>
          <a:bodyPr spcFirstLastPara="1" wrap="square" lIns="121900" tIns="121900" rIns="121900" bIns="121900" anchor="ctr" anchorCtr="0">
            <a:noAutofit/>
          </a:bodyPr>
          <a:lstStyle>
            <a:lvl1pPr lvl="0" rtl="0">
              <a:spcBef>
                <a:spcPts val="0"/>
              </a:spcBef>
              <a:spcAft>
                <a:spcPts val="0"/>
              </a:spcAft>
              <a:buSzPts val="2700"/>
              <a:buNone/>
              <a:defRPr b="1" i="0">
                <a:uFillTx/>
                <a:latin typeface="Myriad Pro Semibold" panose="020B0503030403020204" pitchFamily="34" charset="0"/>
              </a:defRPr>
            </a:lvl1pPr>
            <a:lvl2pPr lvl="1" rtl="0">
              <a:spcBef>
                <a:spcPts val="0"/>
              </a:spcBef>
              <a:spcAft>
                <a:spcPts val="0"/>
              </a:spcAft>
              <a:buSzPts val="2700"/>
              <a:buNone/>
              <a:defRPr>
                <a:uFillTx/>
              </a:defRPr>
            </a:lvl2pPr>
            <a:lvl3pPr lvl="2" rtl="0">
              <a:spcBef>
                <a:spcPts val="0"/>
              </a:spcBef>
              <a:spcAft>
                <a:spcPts val="0"/>
              </a:spcAft>
              <a:buSzPts val="2700"/>
              <a:buNone/>
              <a:defRPr>
                <a:uFillTx/>
              </a:defRPr>
            </a:lvl3pPr>
            <a:lvl4pPr lvl="3" rtl="0">
              <a:spcBef>
                <a:spcPts val="0"/>
              </a:spcBef>
              <a:spcAft>
                <a:spcPts val="0"/>
              </a:spcAft>
              <a:buSzPts val="2700"/>
              <a:buNone/>
              <a:defRPr>
                <a:uFillTx/>
              </a:defRPr>
            </a:lvl4pPr>
            <a:lvl5pPr lvl="4" rtl="0">
              <a:spcBef>
                <a:spcPts val="0"/>
              </a:spcBef>
              <a:spcAft>
                <a:spcPts val="0"/>
              </a:spcAft>
              <a:buSzPts val="2700"/>
              <a:buNone/>
              <a:defRPr>
                <a:uFillTx/>
              </a:defRPr>
            </a:lvl5pPr>
            <a:lvl6pPr lvl="5" rtl="0">
              <a:spcBef>
                <a:spcPts val="0"/>
              </a:spcBef>
              <a:spcAft>
                <a:spcPts val="0"/>
              </a:spcAft>
              <a:buSzPts val="2700"/>
              <a:buNone/>
              <a:defRPr>
                <a:uFillTx/>
              </a:defRPr>
            </a:lvl6pPr>
            <a:lvl7pPr lvl="6" rtl="0">
              <a:spcBef>
                <a:spcPts val="0"/>
              </a:spcBef>
              <a:spcAft>
                <a:spcPts val="0"/>
              </a:spcAft>
              <a:buSzPts val="2700"/>
              <a:buNone/>
              <a:defRPr>
                <a:uFillTx/>
              </a:defRPr>
            </a:lvl7pPr>
            <a:lvl8pPr lvl="7" rtl="0">
              <a:spcBef>
                <a:spcPts val="0"/>
              </a:spcBef>
              <a:spcAft>
                <a:spcPts val="0"/>
              </a:spcAft>
              <a:buSzPts val="2700"/>
              <a:buNone/>
              <a:defRPr>
                <a:uFillTx/>
              </a:defRPr>
            </a:lvl8pPr>
            <a:lvl9pPr lvl="8" rtl="0">
              <a:spcBef>
                <a:spcPts val="0"/>
              </a:spcBef>
              <a:spcAft>
                <a:spcPts val="0"/>
              </a:spcAft>
              <a:buSzPts val="2700"/>
              <a:buNone/>
              <a:defRPr>
                <a:uFillTx/>
              </a:defRPr>
            </a:lvl9pPr>
          </a:lstStyle>
          <a:p>
            <a:endParaRPr dirty="0"/>
          </a:p>
        </p:txBody>
      </p:sp>
      <p:sp>
        <p:nvSpPr>
          <p:cNvPr id="270" name="Google Shape;270;g605b24b09b_0_1875"/>
          <p:cNvSpPr txBox="1">
            <a:spLocks noGrp="1"/>
          </p:cNvSpPr>
          <p:nvPr>
            <p:ph type="body" idx="1"/>
          </p:nvPr>
        </p:nvSpPr>
        <p:spPr>
          <a:xfrm>
            <a:off x="1085700" y="1769800"/>
            <a:ext cx="8176800" cy="4194000"/>
          </a:xfrm>
          <a:prstGeom prst="rect">
            <a:avLst/>
          </a:prstGeom>
        </p:spPr>
        <p:txBody>
          <a:bodyPr spcFirstLastPara="1" wrap="square" lIns="121900" tIns="121900" rIns="121900" bIns="121900" anchor="ctr" anchorCtr="0">
            <a:noAutofit/>
          </a:bodyPr>
          <a:lstStyle>
            <a:lvl1pPr marL="457200" lvl="0" indent="-431800" rtl="0">
              <a:spcBef>
                <a:spcPts val="800"/>
              </a:spcBef>
              <a:spcAft>
                <a:spcPts val="0"/>
              </a:spcAft>
              <a:buSzPts val="3200"/>
              <a:buChar char="▰"/>
              <a:defRPr b="0" i="0">
                <a:uFillTx/>
                <a:latin typeface="Myriad Pro Light" panose="020B0403030403020204" pitchFamily="34" charset="0"/>
              </a:defRPr>
            </a:lvl1pPr>
            <a:lvl2pPr marL="914400" lvl="1" indent="-431800" rtl="0">
              <a:spcBef>
                <a:spcPts val="1300"/>
              </a:spcBef>
              <a:spcAft>
                <a:spcPts val="0"/>
              </a:spcAft>
              <a:buSzPts val="3200"/>
              <a:buChar char="▻"/>
              <a:defRPr>
                <a:uFillTx/>
              </a:defRPr>
            </a:lvl2pPr>
            <a:lvl3pPr marL="1371600" lvl="2" indent="-431800" rtl="0">
              <a:spcBef>
                <a:spcPts val="1300"/>
              </a:spcBef>
              <a:spcAft>
                <a:spcPts val="0"/>
              </a:spcAft>
              <a:buSzPts val="3200"/>
              <a:buChar char="▻"/>
              <a:defRPr>
                <a:uFillTx/>
              </a:defRPr>
            </a:lvl3pPr>
            <a:lvl4pPr marL="1828800" lvl="3" indent="-431800" rtl="0">
              <a:spcBef>
                <a:spcPts val="1300"/>
              </a:spcBef>
              <a:spcAft>
                <a:spcPts val="0"/>
              </a:spcAft>
              <a:buSzPts val="3200"/>
              <a:buChar char="▻"/>
              <a:defRPr>
                <a:uFillTx/>
              </a:defRPr>
            </a:lvl4pPr>
            <a:lvl5pPr marL="2286000" lvl="4" indent="-431800" rtl="0">
              <a:spcBef>
                <a:spcPts val="1300"/>
              </a:spcBef>
              <a:spcAft>
                <a:spcPts val="0"/>
              </a:spcAft>
              <a:buSzPts val="3200"/>
              <a:buChar char="▻"/>
              <a:defRPr>
                <a:uFillTx/>
              </a:defRPr>
            </a:lvl5pPr>
            <a:lvl6pPr marL="2743200" lvl="5" indent="-431800" rtl="0">
              <a:spcBef>
                <a:spcPts val="1300"/>
              </a:spcBef>
              <a:spcAft>
                <a:spcPts val="0"/>
              </a:spcAft>
              <a:buSzPts val="3200"/>
              <a:buChar char="▻"/>
              <a:defRPr>
                <a:uFillTx/>
              </a:defRPr>
            </a:lvl6pPr>
            <a:lvl7pPr marL="3200400" lvl="6" indent="-431800" rtl="0">
              <a:spcBef>
                <a:spcPts val="1300"/>
              </a:spcBef>
              <a:spcAft>
                <a:spcPts val="0"/>
              </a:spcAft>
              <a:buSzPts val="3200"/>
              <a:buChar char="▻"/>
              <a:defRPr>
                <a:uFillTx/>
              </a:defRPr>
            </a:lvl7pPr>
            <a:lvl8pPr marL="3657600" lvl="7" indent="-431800" rtl="0">
              <a:spcBef>
                <a:spcPts val="1300"/>
              </a:spcBef>
              <a:spcAft>
                <a:spcPts val="0"/>
              </a:spcAft>
              <a:buSzPts val="3200"/>
              <a:buChar char="▻"/>
              <a:defRPr>
                <a:uFillTx/>
              </a:defRPr>
            </a:lvl8pPr>
            <a:lvl9pPr marL="4114800" lvl="8" indent="-431800" rtl="0">
              <a:spcBef>
                <a:spcPts val="1300"/>
              </a:spcBef>
              <a:spcAft>
                <a:spcPts val="1300"/>
              </a:spcAft>
              <a:buSzPts val="3200"/>
              <a:buChar char="▻"/>
              <a:defRPr>
                <a:uFillTx/>
              </a:defRPr>
            </a:lvl9pPr>
          </a:lstStyle>
          <a:p>
            <a:endParaRPr dirty="0"/>
          </a:p>
        </p:txBody>
      </p:sp>
      <p:sp>
        <p:nvSpPr>
          <p:cNvPr id="271" name="Google Shape;271;g605b24b09b_0_1875"/>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72"/>
        <p:cNvGrpSpPr/>
        <p:nvPr/>
      </p:nvGrpSpPr>
      <p:grpSpPr>
        <a:xfrm>
          <a:off x="0" y="0"/>
          <a:ext cx="0" cy="0"/>
          <a:chOff x="0" y="0"/>
          <a:chExt cx="0" cy="0"/>
        </a:xfrm>
      </p:grpSpPr>
      <p:grpSp>
        <p:nvGrpSpPr>
          <p:cNvPr id="273" name="Google Shape;273;g605b24b09b_0_1895"/>
          <p:cNvGrpSpPr/>
          <p:nvPr/>
        </p:nvGrpSpPr>
        <p:grpSpPr>
          <a:xfrm>
            <a:off x="-5" y="54"/>
            <a:ext cx="9429671" cy="1769708"/>
            <a:chOff x="-4" y="40"/>
            <a:chExt cx="7072430" cy="1327315"/>
          </a:xfrm>
        </p:grpSpPr>
        <p:sp>
          <p:nvSpPr>
            <p:cNvPr id="274" name="Google Shape;274;g605b24b09b_0_1895"/>
            <p:cNvSpPr>
              <a:spLocks/>
            </p:cNvSpPr>
            <p:nvPr/>
          </p:nvSpPr>
          <p:spPr>
            <a:xfrm>
              <a:off x="6292649" y="126425"/>
              <a:ext cx="779700" cy="2598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nvGrpSpPr>
            <p:cNvPr id="275" name="Google Shape;275;g605b24b09b_0_1895"/>
            <p:cNvGrpSpPr/>
            <p:nvPr/>
          </p:nvGrpSpPr>
          <p:grpSpPr>
            <a:xfrm rot="10800000" flipH="1">
              <a:off x="3" y="40"/>
              <a:ext cx="6756168" cy="1327315"/>
              <a:chOff x="-2168138" y="330075"/>
              <a:chExt cx="8650663" cy="1699506"/>
            </a:xfrm>
          </p:grpSpPr>
          <p:sp>
            <p:nvSpPr>
              <p:cNvPr id="276" name="Google Shape;276;g605b24b09b_0_1895"/>
              <p:cNvSpPr>
                <a:spLocks/>
              </p:cNvSpPr>
              <p:nvPr/>
            </p:nvSpPr>
            <p:spPr>
              <a:xfrm>
                <a:off x="-2168138" y="330081"/>
                <a:ext cx="69582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277" name="Google Shape;277;g605b24b09b_0_1895"/>
              <p:cNvSpPr>
                <a:spLocks/>
              </p:cNvSpPr>
              <p:nvPr/>
            </p:nvSpPr>
            <p:spPr>
              <a:xfrm>
                <a:off x="4783025"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278" name="Google Shape;278;g605b24b09b_0_1895"/>
            <p:cNvGrpSpPr/>
            <p:nvPr/>
          </p:nvGrpSpPr>
          <p:grpSpPr>
            <a:xfrm rot="10800000" flipH="1">
              <a:off x="-4" y="381007"/>
              <a:ext cx="7072430" cy="771744"/>
              <a:chOff x="-9092084" y="330075"/>
              <a:chExt cx="15574609" cy="1699501"/>
            </a:xfrm>
          </p:grpSpPr>
          <p:sp>
            <p:nvSpPr>
              <p:cNvPr id="279" name="Google Shape;279;g605b24b09b_0_1895"/>
              <p:cNvSpPr>
                <a:spLocks/>
              </p:cNvSpPr>
              <p:nvPr/>
            </p:nvSpPr>
            <p:spPr>
              <a:xfrm>
                <a:off x="-9092084" y="330076"/>
                <a:ext cx="13882200" cy="1699500"/>
              </a:xfrm>
              <a:prstGeom prst="rect">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280" name="Google Shape;280;g605b24b09b_0_1895"/>
              <p:cNvSpPr>
                <a:spLocks/>
              </p:cNvSpPr>
              <p:nvPr/>
            </p:nvSpPr>
            <p:spPr>
              <a:xfrm>
                <a:off x="4783025"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grpSp>
        <p:nvGrpSpPr>
          <p:cNvPr id="281" name="Google Shape;281;g605b24b09b_0_1895"/>
          <p:cNvGrpSpPr/>
          <p:nvPr/>
        </p:nvGrpSpPr>
        <p:grpSpPr>
          <a:xfrm>
            <a:off x="9262270" y="5963481"/>
            <a:ext cx="2937033" cy="894371"/>
            <a:chOff x="5575242" y="4472723"/>
            <a:chExt cx="2202830" cy="670795"/>
          </a:xfrm>
        </p:grpSpPr>
        <p:sp>
          <p:nvSpPr>
            <p:cNvPr id="282" name="Google Shape;282;g605b24b09b_0_1895"/>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283" name="Google Shape;283;g605b24b09b_0_1895"/>
            <p:cNvGrpSpPr/>
            <p:nvPr/>
          </p:nvGrpSpPr>
          <p:grpSpPr>
            <a:xfrm flipH="1">
              <a:off x="5734850" y="4472723"/>
              <a:ext cx="2040837" cy="670795"/>
              <a:chOff x="1297954" y="330075"/>
              <a:chExt cx="5169293" cy="1699506"/>
            </a:xfrm>
          </p:grpSpPr>
          <p:sp>
            <p:nvSpPr>
              <p:cNvPr id="284" name="Google Shape;284;g605b24b09b_0_1895"/>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285" name="Google Shape;285;g605b24b09b_0_1895"/>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286" name="Google Shape;286;g605b24b09b_0_1895"/>
            <p:cNvGrpSpPr/>
            <p:nvPr/>
          </p:nvGrpSpPr>
          <p:grpSpPr>
            <a:xfrm flipH="1">
              <a:off x="5578209" y="4646738"/>
              <a:ext cx="2199863" cy="304563"/>
              <a:chOff x="-5827153" y="330075"/>
              <a:chExt cx="12276019" cy="1699569"/>
            </a:xfrm>
          </p:grpSpPr>
          <p:sp>
            <p:nvSpPr>
              <p:cNvPr id="287" name="Google Shape;287;g605b24b09b_0_1895"/>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288" name="Google Shape;288;g605b24b09b_0_1895"/>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
        <p:nvSpPr>
          <p:cNvPr id="289" name="Google Shape;289;g605b24b09b_0_1895"/>
          <p:cNvSpPr txBox="1">
            <a:spLocks noGrp="1"/>
          </p:cNvSpPr>
          <p:nvPr>
            <p:ph type="title"/>
          </p:nvPr>
        </p:nvSpPr>
        <p:spPr>
          <a:xfrm>
            <a:off x="1085700" y="523433"/>
            <a:ext cx="7011300" cy="1021500"/>
          </a:xfrm>
          <a:prstGeom prst="rect">
            <a:avLst/>
          </a:prstGeom>
        </p:spPr>
        <p:txBody>
          <a:bodyPr spcFirstLastPara="1" wrap="square" lIns="121900" tIns="121900" rIns="121900" bIns="121900" anchor="ctr" anchorCtr="0">
            <a:noAutofit/>
          </a:bodyPr>
          <a:lstStyle>
            <a:lvl1pPr lvl="0" rtl="0">
              <a:spcBef>
                <a:spcPts val="0"/>
              </a:spcBef>
              <a:spcAft>
                <a:spcPts val="0"/>
              </a:spcAft>
              <a:buSzPts val="2700"/>
              <a:buNone/>
              <a:defRPr b="1" i="0">
                <a:uFillTx/>
                <a:latin typeface="Myriad Pro Semibold" panose="020B0503030403020204" pitchFamily="34" charset="0"/>
              </a:defRPr>
            </a:lvl1pPr>
            <a:lvl2pPr lvl="1" rtl="0">
              <a:spcBef>
                <a:spcPts val="0"/>
              </a:spcBef>
              <a:spcAft>
                <a:spcPts val="0"/>
              </a:spcAft>
              <a:buSzPts val="2700"/>
              <a:buNone/>
              <a:defRPr>
                <a:uFillTx/>
              </a:defRPr>
            </a:lvl2pPr>
            <a:lvl3pPr lvl="2" rtl="0">
              <a:spcBef>
                <a:spcPts val="0"/>
              </a:spcBef>
              <a:spcAft>
                <a:spcPts val="0"/>
              </a:spcAft>
              <a:buSzPts val="2700"/>
              <a:buNone/>
              <a:defRPr>
                <a:uFillTx/>
              </a:defRPr>
            </a:lvl3pPr>
            <a:lvl4pPr lvl="3" rtl="0">
              <a:spcBef>
                <a:spcPts val="0"/>
              </a:spcBef>
              <a:spcAft>
                <a:spcPts val="0"/>
              </a:spcAft>
              <a:buSzPts val="2700"/>
              <a:buNone/>
              <a:defRPr>
                <a:uFillTx/>
              </a:defRPr>
            </a:lvl4pPr>
            <a:lvl5pPr lvl="4" rtl="0">
              <a:spcBef>
                <a:spcPts val="0"/>
              </a:spcBef>
              <a:spcAft>
                <a:spcPts val="0"/>
              </a:spcAft>
              <a:buSzPts val="2700"/>
              <a:buNone/>
              <a:defRPr>
                <a:uFillTx/>
              </a:defRPr>
            </a:lvl5pPr>
            <a:lvl6pPr lvl="5" rtl="0">
              <a:spcBef>
                <a:spcPts val="0"/>
              </a:spcBef>
              <a:spcAft>
                <a:spcPts val="0"/>
              </a:spcAft>
              <a:buSzPts val="2700"/>
              <a:buNone/>
              <a:defRPr>
                <a:uFillTx/>
              </a:defRPr>
            </a:lvl6pPr>
            <a:lvl7pPr lvl="6" rtl="0">
              <a:spcBef>
                <a:spcPts val="0"/>
              </a:spcBef>
              <a:spcAft>
                <a:spcPts val="0"/>
              </a:spcAft>
              <a:buSzPts val="2700"/>
              <a:buNone/>
              <a:defRPr>
                <a:uFillTx/>
              </a:defRPr>
            </a:lvl7pPr>
            <a:lvl8pPr lvl="7" rtl="0">
              <a:spcBef>
                <a:spcPts val="0"/>
              </a:spcBef>
              <a:spcAft>
                <a:spcPts val="0"/>
              </a:spcAft>
              <a:buSzPts val="2700"/>
              <a:buNone/>
              <a:defRPr>
                <a:uFillTx/>
              </a:defRPr>
            </a:lvl8pPr>
            <a:lvl9pPr lvl="8" rtl="0">
              <a:spcBef>
                <a:spcPts val="0"/>
              </a:spcBef>
              <a:spcAft>
                <a:spcPts val="0"/>
              </a:spcAft>
              <a:buSzPts val="2700"/>
              <a:buNone/>
              <a:defRPr>
                <a:uFillTx/>
              </a:defRPr>
            </a:lvl9pPr>
          </a:lstStyle>
          <a:p>
            <a:endParaRPr dirty="0"/>
          </a:p>
        </p:txBody>
      </p:sp>
      <p:sp>
        <p:nvSpPr>
          <p:cNvPr id="290" name="Google Shape;290;g605b24b09b_0_1895"/>
          <p:cNvSpPr txBox="1">
            <a:spLocks noGrp="1"/>
          </p:cNvSpPr>
          <p:nvPr>
            <p:ph type="body" idx="1"/>
          </p:nvPr>
        </p:nvSpPr>
        <p:spPr>
          <a:xfrm>
            <a:off x="1085700" y="2050650"/>
            <a:ext cx="4504500" cy="3632400"/>
          </a:xfrm>
          <a:prstGeom prst="rect">
            <a:avLst/>
          </a:prstGeom>
        </p:spPr>
        <p:txBody>
          <a:bodyPr spcFirstLastPara="1" wrap="square" lIns="121900" tIns="121900" rIns="121900" bIns="121900" anchor="t" anchorCtr="0">
            <a:noAutofit/>
          </a:bodyPr>
          <a:lstStyle>
            <a:lvl1pPr marL="457200" lvl="0" indent="-400050" rtl="0">
              <a:spcBef>
                <a:spcPts val="800"/>
              </a:spcBef>
              <a:spcAft>
                <a:spcPts val="0"/>
              </a:spcAft>
              <a:buSzPts val="2700"/>
              <a:buChar char="▰"/>
              <a:defRPr sz="2700" b="0" i="0">
                <a:uFillTx/>
                <a:latin typeface="Myriad Pro Light" panose="020B0403030403020204" pitchFamily="34" charset="0"/>
              </a:defRPr>
            </a:lvl1pPr>
            <a:lvl2pPr marL="914400" lvl="1" indent="-400050" rtl="0">
              <a:spcBef>
                <a:spcPts val="1300"/>
              </a:spcBef>
              <a:spcAft>
                <a:spcPts val="0"/>
              </a:spcAft>
              <a:buSzPts val="2700"/>
              <a:buChar char="▻"/>
              <a:defRPr sz="2700">
                <a:uFillTx/>
              </a:defRPr>
            </a:lvl2pPr>
            <a:lvl3pPr marL="1371600" lvl="2" indent="-400050" rtl="0">
              <a:spcBef>
                <a:spcPts val="1300"/>
              </a:spcBef>
              <a:spcAft>
                <a:spcPts val="0"/>
              </a:spcAft>
              <a:buSzPts val="2700"/>
              <a:buChar char="▻"/>
              <a:defRPr sz="2700">
                <a:uFillTx/>
              </a:defRPr>
            </a:lvl3pPr>
            <a:lvl4pPr marL="1828800" lvl="3" indent="-400050" rtl="0">
              <a:spcBef>
                <a:spcPts val="1300"/>
              </a:spcBef>
              <a:spcAft>
                <a:spcPts val="0"/>
              </a:spcAft>
              <a:buSzPts val="2700"/>
              <a:buChar char="▻"/>
              <a:defRPr sz="2700">
                <a:uFillTx/>
              </a:defRPr>
            </a:lvl4pPr>
            <a:lvl5pPr marL="2286000" lvl="4" indent="-400050" rtl="0">
              <a:spcBef>
                <a:spcPts val="1300"/>
              </a:spcBef>
              <a:spcAft>
                <a:spcPts val="0"/>
              </a:spcAft>
              <a:buSzPts val="2700"/>
              <a:buChar char="▻"/>
              <a:defRPr sz="2700">
                <a:uFillTx/>
              </a:defRPr>
            </a:lvl5pPr>
            <a:lvl6pPr marL="2743200" lvl="5" indent="-400050" rtl="0">
              <a:spcBef>
                <a:spcPts val="1300"/>
              </a:spcBef>
              <a:spcAft>
                <a:spcPts val="0"/>
              </a:spcAft>
              <a:buSzPts val="2700"/>
              <a:buChar char="▻"/>
              <a:defRPr sz="2700">
                <a:uFillTx/>
              </a:defRPr>
            </a:lvl6pPr>
            <a:lvl7pPr marL="3200400" lvl="6" indent="-400050" rtl="0">
              <a:spcBef>
                <a:spcPts val="1300"/>
              </a:spcBef>
              <a:spcAft>
                <a:spcPts val="0"/>
              </a:spcAft>
              <a:buSzPts val="2700"/>
              <a:buChar char="▻"/>
              <a:defRPr sz="2700">
                <a:uFillTx/>
              </a:defRPr>
            </a:lvl7pPr>
            <a:lvl8pPr marL="3657600" lvl="7" indent="-400050" rtl="0">
              <a:spcBef>
                <a:spcPts val="1300"/>
              </a:spcBef>
              <a:spcAft>
                <a:spcPts val="0"/>
              </a:spcAft>
              <a:buSzPts val="2700"/>
              <a:buChar char="▻"/>
              <a:defRPr sz="2700">
                <a:uFillTx/>
              </a:defRPr>
            </a:lvl8pPr>
            <a:lvl9pPr marL="4114800" lvl="8" indent="-400050" rtl="0">
              <a:spcBef>
                <a:spcPts val="1300"/>
              </a:spcBef>
              <a:spcAft>
                <a:spcPts val="1300"/>
              </a:spcAft>
              <a:buSzPts val="2700"/>
              <a:buChar char="▻"/>
              <a:defRPr sz="2700">
                <a:uFillTx/>
              </a:defRPr>
            </a:lvl9pPr>
          </a:lstStyle>
          <a:p>
            <a:endParaRPr dirty="0"/>
          </a:p>
        </p:txBody>
      </p:sp>
      <p:sp>
        <p:nvSpPr>
          <p:cNvPr id="291" name="Google Shape;291;g605b24b09b_0_1895"/>
          <p:cNvSpPr txBox="1">
            <a:spLocks noGrp="1"/>
          </p:cNvSpPr>
          <p:nvPr>
            <p:ph type="body" idx="2"/>
          </p:nvPr>
        </p:nvSpPr>
        <p:spPr>
          <a:xfrm>
            <a:off x="5861498" y="2050650"/>
            <a:ext cx="4504500" cy="3632400"/>
          </a:xfrm>
          <a:prstGeom prst="rect">
            <a:avLst/>
          </a:prstGeom>
        </p:spPr>
        <p:txBody>
          <a:bodyPr spcFirstLastPara="1" wrap="square" lIns="121900" tIns="121900" rIns="121900" bIns="121900" anchor="t" anchorCtr="0">
            <a:noAutofit/>
          </a:bodyPr>
          <a:lstStyle>
            <a:lvl1pPr marL="457200" lvl="0" indent="-400050" rtl="0">
              <a:spcBef>
                <a:spcPts val="800"/>
              </a:spcBef>
              <a:spcAft>
                <a:spcPts val="0"/>
              </a:spcAft>
              <a:buSzPts val="2700"/>
              <a:buChar char="▰"/>
              <a:defRPr sz="2700" b="0" i="0">
                <a:uFillTx/>
                <a:latin typeface="Myriad Pro Light" panose="020B0403030403020204" pitchFamily="34" charset="0"/>
              </a:defRPr>
            </a:lvl1pPr>
            <a:lvl2pPr marL="914400" lvl="1" indent="-400050" rtl="0">
              <a:spcBef>
                <a:spcPts val="1300"/>
              </a:spcBef>
              <a:spcAft>
                <a:spcPts val="0"/>
              </a:spcAft>
              <a:buSzPts val="2700"/>
              <a:buChar char="▻"/>
              <a:defRPr sz="2700">
                <a:uFillTx/>
              </a:defRPr>
            </a:lvl2pPr>
            <a:lvl3pPr marL="1371600" lvl="2" indent="-400050" rtl="0">
              <a:spcBef>
                <a:spcPts val="1300"/>
              </a:spcBef>
              <a:spcAft>
                <a:spcPts val="0"/>
              </a:spcAft>
              <a:buSzPts val="2700"/>
              <a:buChar char="▻"/>
              <a:defRPr sz="2700">
                <a:uFillTx/>
              </a:defRPr>
            </a:lvl3pPr>
            <a:lvl4pPr marL="1828800" lvl="3" indent="-400050" rtl="0">
              <a:spcBef>
                <a:spcPts val="1300"/>
              </a:spcBef>
              <a:spcAft>
                <a:spcPts val="0"/>
              </a:spcAft>
              <a:buSzPts val="2700"/>
              <a:buChar char="▻"/>
              <a:defRPr sz="2700">
                <a:uFillTx/>
              </a:defRPr>
            </a:lvl4pPr>
            <a:lvl5pPr marL="2286000" lvl="4" indent="-400050" rtl="0">
              <a:spcBef>
                <a:spcPts val="1300"/>
              </a:spcBef>
              <a:spcAft>
                <a:spcPts val="0"/>
              </a:spcAft>
              <a:buSzPts val="2700"/>
              <a:buChar char="▻"/>
              <a:defRPr sz="2700">
                <a:uFillTx/>
              </a:defRPr>
            </a:lvl5pPr>
            <a:lvl6pPr marL="2743200" lvl="5" indent="-400050" rtl="0">
              <a:spcBef>
                <a:spcPts val="1300"/>
              </a:spcBef>
              <a:spcAft>
                <a:spcPts val="0"/>
              </a:spcAft>
              <a:buSzPts val="2700"/>
              <a:buChar char="▻"/>
              <a:defRPr sz="2700">
                <a:uFillTx/>
              </a:defRPr>
            </a:lvl6pPr>
            <a:lvl7pPr marL="3200400" lvl="6" indent="-400050" rtl="0">
              <a:spcBef>
                <a:spcPts val="1300"/>
              </a:spcBef>
              <a:spcAft>
                <a:spcPts val="0"/>
              </a:spcAft>
              <a:buSzPts val="2700"/>
              <a:buChar char="▻"/>
              <a:defRPr sz="2700">
                <a:uFillTx/>
              </a:defRPr>
            </a:lvl7pPr>
            <a:lvl8pPr marL="3657600" lvl="7" indent="-400050" rtl="0">
              <a:spcBef>
                <a:spcPts val="1300"/>
              </a:spcBef>
              <a:spcAft>
                <a:spcPts val="0"/>
              </a:spcAft>
              <a:buSzPts val="2700"/>
              <a:buChar char="▻"/>
              <a:defRPr sz="2700">
                <a:uFillTx/>
              </a:defRPr>
            </a:lvl8pPr>
            <a:lvl9pPr marL="4114800" lvl="8" indent="-400050" rtl="0">
              <a:spcBef>
                <a:spcPts val="1300"/>
              </a:spcBef>
              <a:spcAft>
                <a:spcPts val="1300"/>
              </a:spcAft>
              <a:buSzPts val="2700"/>
              <a:buChar char="▻"/>
              <a:defRPr sz="2700">
                <a:uFillTx/>
              </a:defRPr>
            </a:lvl9pPr>
          </a:lstStyle>
          <a:p>
            <a:endParaRPr dirty="0"/>
          </a:p>
        </p:txBody>
      </p:sp>
      <p:sp>
        <p:nvSpPr>
          <p:cNvPr id="292" name="Google Shape;292;g605b24b09b_0_1895"/>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_AND_TWO_COLUMNS_1">
    <p:spTree>
      <p:nvGrpSpPr>
        <p:cNvPr id="1" name="Shape 293"/>
        <p:cNvGrpSpPr/>
        <p:nvPr/>
      </p:nvGrpSpPr>
      <p:grpSpPr>
        <a:xfrm>
          <a:off x="0" y="0"/>
          <a:ext cx="0" cy="0"/>
          <a:chOff x="0" y="0"/>
          <a:chExt cx="0" cy="0"/>
        </a:xfrm>
      </p:grpSpPr>
      <p:grpSp>
        <p:nvGrpSpPr>
          <p:cNvPr id="294" name="Google Shape;294;g605b24b09b_0_1916"/>
          <p:cNvGrpSpPr/>
          <p:nvPr/>
        </p:nvGrpSpPr>
        <p:grpSpPr>
          <a:xfrm>
            <a:off x="-5" y="54"/>
            <a:ext cx="9429671" cy="1769708"/>
            <a:chOff x="-4" y="40"/>
            <a:chExt cx="7072430" cy="1327315"/>
          </a:xfrm>
        </p:grpSpPr>
        <p:sp>
          <p:nvSpPr>
            <p:cNvPr id="295" name="Google Shape;295;g605b24b09b_0_1916"/>
            <p:cNvSpPr>
              <a:spLocks/>
            </p:cNvSpPr>
            <p:nvPr/>
          </p:nvSpPr>
          <p:spPr>
            <a:xfrm>
              <a:off x="6292649" y="126425"/>
              <a:ext cx="779700" cy="2598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nvGrpSpPr>
            <p:cNvPr id="296" name="Google Shape;296;g605b24b09b_0_1916"/>
            <p:cNvGrpSpPr/>
            <p:nvPr/>
          </p:nvGrpSpPr>
          <p:grpSpPr>
            <a:xfrm rot="10800000" flipH="1">
              <a:off x="3" y="40"/>
              <a:ext cx="6756168" cy="1327315"/>
              <a:chOff x="-2168138" y="330075"/>
              <a:chExt cx="8650663" cy="1699506"/>
            </a:xfrm>
          </p:grpSpPr>
          <p:sp>
            <p:nvSpPr>
              <p:cNvPr id="297" name="Google Shape;297;g605b24b09b_0_1916"/>
              <p:cNvSpPr>
                <a:spLocks/>
              </p:cNvSpPr>
              <p:nvPr/>
            </p:nvSpPr>
            <p:spPr>
              <a:xfrm>
                <a:off x="-2168138" y="330081"/>
                <a:ext cx="69582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298" name="Google Shape;298;g605b24b09b_0_1916"/>
              <p:cNvSpPr>
                <a:spLocks/>
              </p:cNvSpPr>
              <p:nvPr/>
            </p:nvSpPr>
            <p:spPr>
              <a:xfrm>
                <a:off x="4783025"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299" name="Google Shape;299;g605b24b09b_0_1916"/>
            <p:cNvGrpSpPr/>
            <p:nvPr/>
          </p:nvGrpSpPr>
          <p:grpSpPr>
            <a:xfrm rot="10800000" flipH="1">
              <a:off x="-4" y="381007"/>
              <a:ext cx="7072430" cy="771744"/>
              <a:chOff x="-9092084" y="330075"/>
              <a:chExt cx="15574609" cy="1699501"/>
            </a:xfrm>
          </p:grpSpPr>
          <p:sp>
            <p:nvSpPr>
              <p:cNvPr id="300" name="Google Shape;300;g605b24b09b_0_1916"/>
              <p:cNvSpPr>
                <a:spLocks/>
              </p:cNvSpPr>
              <p:nvPr/>
            </p:nvSpPr>
            <p:spPr>
              <a:xfrm>
                <a:off x="-9092084" y="330076"/>
                <a:ext cx="13882200" cy="1699500"/>
              </a:xfrm>
              <a:prstGeom prst="rect">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301" name="Google Shape;301;g605b24b09b_0_1916"/>
              <p:cNvSpPr>
                <a:spLocks/>
              </p:cNvSpPr>
              <p:nvPr/>
            </p:nvSpPr>
            <p:spPr>
              <a:xfrm>
                <a:off x="4783025"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grpSp>
        <p:nvGrpSpPr>
          <p:cNvPr id="302" name="Google Shape;302;g605b24b09b_0_1916"/>
          <p:cNvGrpSpPr/>
          <p:nvPr/>
        </p:nvGrpSpPr>
        <p:grpSpPr>
          <a:xfrm>
            <a:off x="9262270" y="5963481"/>
            <a:ext cx="2937033" cy="894371"/>
            <a:chOff x="5575242" y="4472723"/>
            <a:chExt cx="2202830" cy="670795"/>
          </a:xfrm>
        </p:grpSpPr>
        <p:sp>
          <p:nvSpPr>
            <p:cNvPr id="303" name="Google Shape;303;g605b24b09b_0_1916"/>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304" name="Google Shape;304;g605b24b09b_0_1916"/>
            <p:cNvGrpSpPr/>
            <p:nvPr/>
          </p:nvGrpSpPr>
          <p:grpSpPr>
            <a:xfrm flipH="1">
              <a:off x="5734850" y="4472723"/>
              <a:ext cx="2040837" cy="670795"/>
              <a:chOff x="1297954" y="330075"/>
              <a:chExt cx="5169293" cy="1699506"/>
            </a:xfrm>
          </p:grpSpPr>
          <p:sp>
            <p:nvSpPr>
              <p:cNvPr id="305" name="Google Shape;305;g605b24b09b_0_1916"/>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06" name="Google Shape;306;g605b24b09b_0_1916"/>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307" name="Google Shape;307;g605b24b09b_0_1916"/>
            <p:cNvGrpSpPr/>
            <p:nvPr/>
          </p:nvGrpSpPr>
          <p:grpSpPr>
            <a:xfrm flipH="1">
              <a:off x="5578209" y="4646738"/>
              <a:ext cx="2199863" cy="304563"/>
              <a:chOff x="-5827153" y="330075"/>
              <a:chExt cx="12276019" cy="1699569"/>
            </a:xfrm>
          </p:grpSpPr>
          <p:sp>
            <p:nvSpPr>
              <p:cNvPr id="308" name="Google Shape;308;g605b24b09b_0_1916"/>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09" name="Google Shape;309;g605b24b09b_0_1916"/>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
        <p:nvSpPr>
          <p:cNvPr id="310" name="Google Shape;310;g605b24b09b_0_1916"/>
          <p:cNvSpPr txBox="1">
            <a:spLocks noGrp="1"/>
          </p:cNvSpPr>
          <p:nvPr>
            <p:ph type="title"/>
          </p:nvPr>
        </p:nvSpPr>
        <p:spPr>
          <a:xfrm>
            <a:off x="1085700" y="523433"/>
            <a:ext cx="7011300" cy="1021500"/>
          </a:xfrm>
          <a:prstGeom prst="rect">
            <a:avLst/>
          </a:prstGeom>
        </p:spPr>
        <p:txBody>
          <a:bodyPr spcFirstLastPara="1" wrap="square" lIns="121900" tIns="121900" rIns="121900" bIns="121900" anchor="ctr" anchorCtr="0">
            <a:noAutofit/>
          </a:bodyPr>
          <a:lstStyle>
            <a:lvl1pPr lvl="0" rtl="0">
              <a:spcBef>
                <a:spcPts val="0"/>
              </a:spcBef>
              <a:spcAft>
                <a:spcPts val="0"/>
              </a:spcAft>
              <a:buSzPts val="2700"/>
              <a:buNone/>
              <a:defRPr b="1" i="0">
                <a:uFillTx/>
                <a:latin typeface="Myriad Pro Semibold" panose="020B0503030403020204" pitchFamily="34" charset="0"/>
              </a:defRPr>
            </a:lvl1pPr>
            <a:lvl2pPr lvl="1" rtl="0">
              <a:spcBef>
                <a:spcPts val="0"/>
              </a:spcBef>
              <a:spcAft>
                <a:spcPts val="0"/>
              </a:spcAft>
              <a:buSzPts val="2700"/>
              <a:buNone/>
              <a:defRPr>
                <a:uFillTx/>
              </a:defRPr>
            </a:lvl2pPr>
            <a:lvl3pPr lvl="2" rtl="0">
              <a:spcBef>
                <a:spcPts val="0"/>
              </a:spcBef>
              <a:spcAft>
                <a:spcPts val="0"/>
              </a:spcAft>
              <a:buSzPts val="2700"/>
              <a:buNone/>
              <a:defRPr>
                <a:uFillTx/>
              </a:defRPr>
            </a:lvl3pPr>
            <a:lvl4pPr lvl="3" rtl="0">
              <a:spcBef>
                <a:spcPts val="0"/>
              </a:spcBef>
              <a:spcAft>
                <a:spcPts val="0"/>
              </a:spcAft>
              <a:buSzPts val="2700"/>
              <a:buNone/>
              <a:defRPr>
                <a:uFillTx/>
              </a:defRPr>
            </a:lvl4pPr>
            <a:lvl5pPr lvl="4" rtl="0">
              <a:spcBef>
                <a:spcPts val="0"/>
              </a:spcBef>
              <a:spcAft>
                <a:spcPts val="0"/>
              </a:spcAft>
              <a:buSzPts val="2700"/>
              <a:buNone/>
              <a:defRPr>
                <a:uFillTx/>
              </a:defRPr>
            </a:lvl5pPr>
            <a:lvl6pPr lvl="5" rtl="0">
              <a:spcBef>
                <a:spcPts val="0"/>
              </a:spcBef>
              <a:spcAft>
                <a:spcPts val="0"/>
              </a:spcAft>
              <a:buSzPts val="2700"/>
              <a:buNone/>
              <a:defRPr>
                <a:uFillTx/>
              </a:defRPr>
            </a:lvl6pPr>
            <a:lvl7pPr lvl="6" rtl="0">
              <a:spcBef>
                <a:spcPts val="0"/>
              </a:spcBef>
              <a:spcAft>
                <a:spcPts val="0"/>
              </a:spcAft>
              <a:buSzPts val="2700"/>
              <a:buNone/>
              <a:defRPr>
                <a:uFillTx/>
              </a:defRPr>
            </a:lvl7pPr>
            <a:lvl8pPr lvl="7" rtl="0">
              <a:spcBef>
                <a:spcPts val="0"/>
              </a:spcBef>
              <a:spcAft>
                <a:spcPts val="0"/>
              </a:spcAft>
              <a:buSzPts val="2700"/>
              <a:buNone/>
              <a:defRPr>
                <a:uFillTx/>
              </a:defRPr>
            </a:lvl8pPr>
            <a:lvl9pPr lvl="8" rtl="0">
              <a:spcBef>
                <a:spcPts val="0"/>
              </a:spcBef>
              <a:spcAft>
                <a:spcPts val="0"/>
              </a:spcAft>
              <a:buSzPts val="2700"/>
              <a:buNone/>
              <a:defRPr>
                <a:uFillTx/>
              </a:defRPr>
            </a:lvl9pPr>
          </a:lstStyle>
          <a:p>
            <a:endParaRPr dirty="0"/>
          </a:p>
        </p:txBody>
      </p:sp>
      <p:sp>
        <p:nvSpPr>
          <p:cNvPr id="311" name="Google Shape;311;g605b24b09b_0_1916"/>
          <p:cNvSpPr txBox="1">
            <a:spLocks noGrp="1"/>
          </p:cNvSpPr>
          <p:nvPr>
            <p:ph type="body" idx="1"/>
          </p:nvPr>
        </p:nvSpPr>
        <p:spPr>
          <a:xfrm>
            <a:off x="1160600" y="2060101"/>
            <a:ext cx="2997300" cy="3613200"/>
          </a:xfrm>
          <a:prstGeom prst="rect">
            <a:avLst/>
          </a:prstGeom>
        </p:spPr>
        <p:txBody>
          <a:bodyPr spcFirstLastPara="1" wrap="square" lIns="121900" tIns="121900" rIns="121900" bIns="121900" anchor="t" anchorCtr="0">
            <a:noAutofit/>
          </a:bodyPr>
          <a:lstStyle>
            <a:lvl1pPr marL="457200" lvl="0" indent="-381000" rtl="0">
              <a:spcBef>
                <a:spcPts val="800"/>
              </a:spcBef>
              <a:spcAft>
                <a:spcPts val="0"/>
              </a:spcAft>
              <a:buSzPts val="2400"/>
              <a:buChar char="▰"/>
              <a:defRPr sz="2400" b="0" i="0">
                <a:uFillTx/>
                <a:latin typeface="Myriad Pro Light" panose="020B0403030403020204" pitchFamily="34" charset="0"/>
              </a:defRPr>
            </a:lvl1pPr>
            <a:lvl2pPr marL="914400" lvl="1" indent="-381000" rtl="0">
              <a:spcBef>
                <a:spcPts val="1300"/>
              </a:spcBef>
              <a:spcAft>
                <a:spcPts val="0"/>
              </a:spcAft>
              <a:buSzPts val="2400"/>
              <a:buChar char="▻"/>
              <a:defRPr sz="2400">
                <a:uFillTx/>
              </a:defRPr>
            </a:lvl2pPr>
            <a:lvl3pPr marL="1371600" lvl="2" indent="-381000" rtl="0">
              <a:spcBef>
                <a:spcPts val="1300"/>
              </a:spcBef>
              <a:spcAft>
                <a:spcPts val="0"/>
              </a:spcAft>
              <a:buSzPts val="2400"/>
              <a:buChar char="▻"/>
              <a:defRPr sz="2400">
                <a:uFillTx/>
              </a:defRPr>
            </a:lvl3pPr>
            <a:lvl4pPr marL="1828800" lvl="3" indent="-381000" rtl="0">
              <a:spcBef>
                <a:spcPts val="1300"/>
              </a:spcBef>
              <a:spcAft>
                <a:spcPts val="0"/>
              </a:spcAft>
              <a:buSzPts val="2400"/>
              <a:buChar char="▻"/>
              <a:defRPr sz="2400">
                <a:uFillTx/>
              </a:defRPr>
            </a:lvl4pPr>
            <a:lvl5pPr marL="2286000" lvl="4" indent="-381000" rtl="0">
              <a:spcBef>
                <a:spcPts val="1300"/>
              </a:spcBef>
              <a:spcAft>
                <a:spcPts val="0"/>
              </a:spcAft>
              <a:buSzPts val="2400"/>
              <a:buChar char="▻"/>
              <a:defRPr sz="2400">
                <a:uFillTx/>
              </a:defRPr>
            </a:lvl5pPr>
            <a:lvl6pPr marL="2743200" lvl="5" indent="-381000" rtl="0">
              <a:spcBef>
                <a:spcPts val="1300"/>
              </a:spcBef>
              <a:spcAft>
                <a:spcPts val="0"/>
              </a:spcAft>
              <a:buSzPts val="2400"/>
              <a:buChar char="▻"/>
              <a:defRPr sz="2400">
                <a:uFillTx/>
              </a:defRPr>
            </a:lvl6pPr>
            <a:lvl7pPr marL="3200400" lvl="6" indent="-381000" rtl="0">
              <a:spcBef>
                <a:spcPts val="1300"/>
              </a:spcBef>
              <a:spcAft>
                <a:spcPts val="0"/>
              </a:spcAft>
              <a:buSzPts val="2400"/>
              <a:buChar char="▻"/>
              <a:defRPr sz="2400">
                <a:uFillTx/>
              </a:defRPr>
            </a:lvl7pPr>
            <a:lvl8pPr marL="3657600" lvl="7" indent="-381000" rtl="0">
              <a:spcBef>
                <a:spcPts val="1300"/>
              </a:spcBef>
              <a:spcAft>
                <a:spcPts val="0"/>
              </a:spcAft>
              <a:buSzPts val="2400"/>
              <a:buChar char="▻"/>
              <a:defRPr sz="2400">
                <a:uFillTx/>
              </a:defRPr>
            </a:lvl8pPr>
            <a:lvl9pPr marL="4114800" lvl="8" indent="-381000" rtl="0">
              <a:spcBef>
                <a:spcPts val="1300"/>
              </a:spcBef>
              <a:spcAft>
                <a:spcPts val="1300"/>
              </a:spcAft>
              <a:buSzPts val="2400"/>
              <a:buChar char="▻"/>
              <a:defRPr sz="2400">
                <a:uFillTx/>
              </a:defRPr>
            </a:lvl9pPr>
          </a:lstStyle>
          <a:p>
            <a:endParaRPr dirty="0"/>
          </a:p>
        </p:txBody>
      </p:sp>
      <p:sp>
        <p:nvSpPr>
          <p:cNvPr id="312" name="Google Shape;312;g605b24b09b_0_1916"/>
          <p:cNvSpPr txBox="1">
            <a:spLocks noGrp="1"/>
          </p:cNvSpPr>
          <p:nvPr>
            <p:ph type="body" idx="2"/>
          </p:nvPr>
        </p:nvSpPr>
        <p:spPr>
          <a:xfrm>
            <a:off x="4311517" y="2060101"/>
            <a:ext cx="2997300" cy="3613200"/>
          </a:xfrm>
          <a:prstGeom prst="rect">
            <a:avLst/>
          </a:prstGeom>
        </p:spPr>
        <p:txBody>
          <a:bodyPr spcFirstLastPara="1" wrap="square" lIns="121900" tIns="121900" rIns="121900" bIns="121900" anchor="t" anchorCtr="0">
            <a:noAutofit/>
          </a:bodyPr>
          <a:lstStyle>
            <a:lvl1pPr marL="457200" lvl="0" indent="-381000" rtl="0">
              <a:spcBef>
                <a:spcPts val="800"/>
              </a:spcBef>
              <a:spcAft>
                <a:spcPts val="0"/>
              </a:spcAft>
              <a:buSzPts val="2400"/>
              <a:buChar char="▰"/>
              <a:defRPr sz="2400" b="0" i="0">
                <a:uFillTx/>
                <a:latin typeface="Myriad Pro Light" panose="020B0403030403020204" pitchFamily="34" charset="0"/>
              </a:defRPr>
            </a:lvl1pPr>
            <a:lvl2pPr marL="914400" lvl="1" indent="-381000" rtl="0">
              <a:spcBef>
                <a:spcPts val="1300"/>
              </a:spcBef>
              <a:spcAft>
                <a:spcPts val="0"/>
              </a:spcAft>
              <a:buSzPts val="2400"/>
              <a:buChar char="▻"/>
              <a:defRPr sz="2400">
                <a:uFillTx/>
              </a:defRPr>
            </a:lvl2pPr>
            <a:lvl3pPr marL="1371600" lvl="2" indent="-381000" rtl="0">
              <a:spcBef>
                <a:spcPts val="1300"/>
              </a:spcBef>
              <a:spcAft>
                <a:spcPts val="0"/>
              </a:spcAft>
              <a:buSzPts val="2400"/>
              <a:buChar char="▻"/>
              <a:defRPr sz="2400">
                <a:uFillTx/>
              </a:defRPr>
            </a:lvl3pPr>
            <a:lvl4pPr marL="1828800" lvl="3" indent="-381000" rtl="0">
              <a:spcBef>
                <a:spcPts val="1300"/>
              </a:spcBef>
              <a:spcAft>
                <a:spcPts val="0"/>
              </a:spcAft>
              <a:buSzPts val="2400"/>
              <a:buChar char="▻"/>
              <a:defRPr sz="2400">
                <a:uFillTx/>
              </a:defRPr>
            </a:lvl4pPr>
            <a:lvl5pPr marL="2286000" lvl="4" indent="-381000" rtl="0">
              <a:spcBef>
                <a:spcPts val="1300"/>
              </a:spcBef>
              <a:spcAft>
                <a:spcPts val="0"/>
              </a:spcAft>
              <a:buSzPts val="2400"/>
              <a:buChar char="▻"/>
              <a:defRPr sz="2400">
                <a:uFillTx/>
              </a:defRPr>
            </a:lvl5pPr>
            <a:lvl6pPr marL="2743200" lvl="5" indent="-381000" rtl="0">
              <a:spcBef>
                <a:spcPts val="1300"/>
              </a:spcBef>
              <a:spcAft>
                <a:spcPts val="0"/>
              </a:spcAft>
              <a:buSzPts val="2400"/>
              <a:buChar char="▻"/>
              <a:defRPr sz="2400">
                <a:uFillTx/>
              </a:defRPr>
            </a:lvl6pPr>
            <a:lvl7pPr marL="3200400" lvl="6" indent="-381000" rtl="0">
              <a:spcBef>
                <a:spcPts val="1300"/>
              </a:spcBef>
              <a:spcAft>
                <a:spcPts val="0"/>
              </a:spcAft>
              <a:buSzPts val="2400"/>
              <a:buChar char="▻"/>
              <a:defRPr sz="2400">
                <a:uFillTx/>
              </a:defRPr>
            </a:lvl7pPr>
            <a:lvl8pPr marL="3657600" lvl="7" indent="-381000" rtl="0">
              <a:spcBef>
                <a:spcPts val="1300"/>
              </a:spcBef>
              <a:spcAft>
                <a:spcPts val="0"/>
              </a:spcAft>
              <a:buSzPts val="2400"/>
              <a:buChar char="▻"/>
              <a:defRPr sz="2400">
                <a:uFillTx/>
              </a:defRPr>
            </a:lvl8pPr>
            <a:lvl9pPr marL="4114800" lvl="8" indent="-381000" rtl="0">
              <a:spcBef>
                <a:spcPts val="1300"/>
              </a:spcBef>
              <a:spcAft>
                <a:spcPts val="1300"/>
              </a:spcAft>
              <a:buSzPts val="2400"/>
              <a:buChar char="▻"/>
              <a:defRPr sz="2400">
                <a:uFillTx/>
              </a:defRPr>
            </a:lvl9pPr>
          </a:lstStyle>
          <a:p>
            <a:endParaRPr dirty="0"/>
          </a:p>
        </p:txBody>
      </p:sp>
      <p:sp>
        <p:nvSpPr>
          <p:cNvPr id="313" name="Google Shape;313;g605b24b09b_0_1916"/>
          <p:cNvSpPr txBox="1">
            <a:spLocks noGrp="1"/>
          </p:cNvSpPr>
          <p:nvPr>
            <p:ph type="body" idx="3"/>
          </p:nvPr>
        </p:nvSpPr>
        <p:spPr>
          <a:xfrm>
            <a:off x="7387533" y="2060101"/>
            <a:ext cx="2997300" cy="3613200"/>
          </a:xfrm>
          <a:prstGeom prst="rect">
            <a:avLst/>
          </a:prstGeom>
        </p:spPr>
        <p:txBody>
          <a:bodyPr spcFirstLastPara="1" wrap="square" lIns="121900" tIns="121900" rIns="121900" bIns="121900" anchor="t" anchorCtr="0">
            <a:noAutofit/>
          </a:bodyPr>
          <a:lstStyle>
            <a:lvl1pPr marL="457200" lvl="0" indent="-381000" rtl="0">
              <a:spcBef>
                <a:spcPts val="800"/>
              </a:spcBef>
              <a:spcAft>
                <a:spcPts val="0"/>
              </a:spcAft>
              <a:buSzPts val="2400"/>
              <a:buChar char="▰"/>
              <a:defRPr sz="2400" b="0" i="0">
                <a:uFillTx/>
                <a:latin typeface="Myriad Pro Light" panose="020B0403030403020204" pitchFamily="34" charset="0"/>
              </a:defRPr>
            </a:lvl1pPr>
            <a:lvl2pPr marL="914400" lvl="1" indent="-381000" rtl="0">
              <a:spcBef>
                <a:spcPts val="1300"/>
              </a:spcBef>
              <a:spcAft>
                <a:spcPts val="0"/>
              </a:spcAft>
              <a:buSzPts val="2400"/>
              <a:buChar char="▻"/>
              <a:defRPr sz="2400">
                <a:uFillTx/>
              </a:defRPr>
            </a:lvl2pPr>
            <a:lvl3pPr marL="1371600" lvl="2" indent="-381000" rtl="0">
              <a:spcBef>
                <a:spcPts val="1300"/>
              </a:spcBef>
              <a:spcAft>
                <a:spcPts val="0"/>
              </a:spcAft>
              <a:buSzPts val="2400"/>
              <a:buChar char="▻"/>
              <a:defRPr sz="2400">
                <a:uFillTx/>
              </a:defRPr>
            </a:lvl3pPr>
            <a:lvl4pPr marL="1828800" lvl="3" indent="-381000" rtl="0">
              <a:spcBef>
                <a:spcPts val="1300"/>
              </a:spcBef>
              <a:spcAft>
                <a:spcPts val="0"/>
              </a:spcAft>
              <a:buSzPts val="2400"/>
              <a:buChar char="▻"/>
              <a:defRPr sz="2400">
                <a:uFillTx/>
              </a:defRPr>
            </a:lvl4pPr>
            <a:lvl5pPr marL="2286000" lvl="4" indent="-381000" rtl="0">
              <a:spcBef>
                <a:spcPts val="1300"/>
              </a:spcBef>
              <a:spcAft>
                <a:spcPts val="0"/>
              </a:spcAft>
              <a:buSzPts val="2400"/>
              <a:buChar char="▻"/>
              <a:defRPr sz="2400">
                <a:uFillTx/>
              </a:defRPr>
            </a:lvl5pPr>
            <a:lvl6pPr marL="2743200" lvl="5" indent="-381000" rtl="0">
              <a:spcBef>
                <a:spcPts val="1300"/>
              </a:spcBef>
              <a:spcAft>
                <a:spcPts val="0"/>
              </a:spcAft>
              <a:buSzPts val="2400"/>
              <a:buChar char="▻"/>
              <a:defRPr sz="2400">
                <a:uFillTx/>
              </a:defRPr>
            </a:lvl6pPr>
            <a:lvl7pPr marL="3200400" lvl="6" indent="-381000" rtl="0">
              <a:spcBef>
                <a:spcPts val="1300"/>
              </a:spcBef>
              <a:spcAft>
                <a:spcPts val="0"/>
              </a:spcAft>
              <a:buSzPts val="2400"/>
              <a:buChar char="▻"/>
              <a:defRPr sz="2400">
                <a:uFillTx/>
              </a:defRPr>
            </a:lvl7pPr>
            <a:lvl8pPr marL="3657600" lvl="7" indent="-381000" rtl="0">
              <a:spcBef>
                <a:spcPts val="1300"/>
              </a:spcBef>
              <a:spcAft>
                <a:spcPts val="0"/>
              </a:spcAft>
              <a:buSzPts val="2400"/>
              <a:buChar char="▻"/>
              <a:defRPr sz="2400">
                <a:uFillTx/>
              </a:defRPr>
            </a:lvl8pPr>
            <a:lvl9pPr marL="4114800" lvl="8" indent="-381000" rtl="0">
              <a:spcBef>
                <a:spcPts val="1300"/>
              </a:spcBef>
              <a:spcAft>
                <a:spcPts val="1300"/>
              </a:spcAft>
              <a:buSzPts val="2400"/>
              <a:buChar char="▻"/>
              <a:defRPr sz="2400">
                <a:uFillTx/>
              </a:defRPr>
            </a:lvl9pPr>
          </a:lstStyle>
          <a:p>
            <a:endParaRPr dirty="0"/>
          </a:p>
        </p:txBody>
      </p:sp>
      <p:sp>
        <p:nvSpPr>
          <p:cNvPr id="314" name="Google Shape;314;g605b24b09b_0_1916"/>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315"/>
        <p:cNvGrpSpPr/>
        <p:nvPr/>
      </p:nvGrpSpPr>
      <p:grpSpPr>
        <a:xfrm>
          <a:off x="0" y="0"/>
          <a:ext cx="0" cy="0"/>
          <a:chOff x="0" y="0"/>
          <a:chExt cx="0" cy="0"/>
        </a:xfrm>
      </p:grpSpPr>
      <p:grpSp>
        <p:nvGrpSpPr>
          <p:cNvPr id="316" name="Google Shape;316;g605b24b09b_0_1938"/>
          <p:cNvGrpSpPr/>
          <p:nvPr/>
        </p:nvGrpSpPr>
        <p:grpSpPr>
          <a:xfrm>
            <a:off x="-5" y="54"/>
            <a:ext cx="9429671" cy="1769708"/>
            <a:chOff x="-4" y="40"/>
            <a:chExt cx="7072430" cy="1327315"/>
          </a:xfrm>
        </p:grpSpPr>
        <p:sp>
          <p:nvSpPr>
            <p:cNvPr id="317" name="Google Shape;317;g605b24b09b_0_1938"/>
            <p:cNvSpPr>
              <a:spLocks/>
            </p:cNvSpPr>
            <p:nvPr/>
          </p:nvSpPr>
          <p:spPr>
            <a:xfrm>
              <a:off x="6292649" y="126425"/>
              <a:ext cx="779700" cy="2598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nvGrpSpPr>
            <p:cNvPr id="318" name="Google Shape;318;g605b24b09b_0_1938"/>
            <p:cNvGrpSpPr/>
            <p:nvPr/>
          </p:nvGrpSpPr>
          <p:grpSpPr>
            <a:xfrm rot="10800000" flipH="1">
              <a:off x="3" y="40"/>
              <a:ext cx="6756168" cy="1327315"/>
              <a:chOff x="-2168138" y="330075"/>
              <a:chExt cx="8650663" cy="1699506"/>
            </a:xfrm>
          </p:grpSpPr>
          <p:sp>
            <p:nvSpPr>
              <p:cNvPr id="319" name="Google Shape;319;g605b24b09b_0_1938"/>
              <p:cNvSpPr>
                <a:spLocks/>
              </p:cNvSpPr>
              <p:nvPr/>
            </p:nvSpPr>
            <p:spPr>
              <a:xfrm>
                <a:off x="-2168138" y="330081"/>
                <a:ext cx="69582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320" name="Google Shape;320;g605b24b09b_0_1938"/>
              <p:cNvSpPr>
                <a:spLocks/>
              </p:cNvSpPr>
              <p:nvPr/>
            </p:nvSpPr>
            <p:spPr>
              <a:xfrm>
                <a:off x="4783025"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321" name="Google Shape;321;g605b24b09b_0_1938"/>
            <p:cNvGrpSpPr/>
            <p:nvPr/>
          </p:nvGrpSpPr>
          <p:grpSpPr>
            <a:xfrm rot="10800000" flipH="1">
              <a:off x="-4" y="381007"/>
              <a:ext cx="7072430" cy="771744"/>
              <a:chOff x="-9092084" y="330075"/>
              <a:chExt cx="15574609" cy="1699501"/>
            </a:xfrm>
          </p:grpSpPr>
          <p:sp>
            <p:nvSpPr>
              <p:cNvPr id="322" name="Google Shape;322;g605b24b09b_0_1938"/>
              <p:cNvSpPr>
                <a:spLocks/>
              </p:cNvSpPr>
              <p:nvPr/>
            </p:nvSpPr>
            <p:spPr>
              <a:xfrm>
                <a:off x="-9092084" y="330076"/>
                <a:ext cx="13882200" cy="1699500"/>
              </a:xfrm>
              <a:prstGeom prst="rect">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323" name="Google Shape;323;g605b24b09b_0_1938"/>
              <p:cNvSpPr>
                <a:spLocks/>
              </p:cNvSpPr>
              <p:nvPr/>
            </p:nvSpPr>
            <p:spPr>
              <a:xfrm>
                <a:off x="4783025"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grpSp>
        <p:nvGrpSpPr>
          <p:cNvPr id="324" name="Google Shape;324;g605b24b09b_0_1938"/>
          <p:cNvGrpSpPr/>
          <p:nvPr/>
        </p:nvGrpSpPr>
        <p:grpSpPr>
          <a:xfrm>
            <a:off x="9262270" y="5963481"/>
            <a:ext cx="2937033" cy="894371"/>
            <a:chOff x="5575242" y="4472723"/>
            <a:chExt cx="2202830" cy="670795"/>
          </a:xfrm>
        </p:grpSpPr>
        <p:sp>
          <p:nvSpPr>
            <p:cNvPr id="325" name="Google Shape;325;g605b24b09b_0_1938"/>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326" name="Google Shape;326;g605b24b09b_0_1938"/>
            <p:cNvGrpSpPr/>
            <p:nvPr/>
          </p:nvGrpSpPr>
          <p:grpSpPr>
            <a:xfrm flipH="1">
              <a:off x="5734850" y="4472723"/>
              <a:ext cx="2040837" cy="670795"/>
              <a:chOff x="1297954" y="330075"/>
              <a:chExt cx="5169293" cy="1699506"/>
            </a:xfrm>
          </p:grpSpPr>
          <p:sp>
            <p:nvSpPr>
              <p:cNvPr id="327" name="Google Shape;327;g605b24b09b_0_1938"/>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28" name="Google Shape;328;g605b24b09b_0_1938"/>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329" name="Google Shape;329;g605b24b09b_0_1938"/>
            <p:cNvGrpSpPr/>
            <p:nvPr/>
          </p:nvGrpSpPr>
          <p:grpSpPr>
            <a:xfrm flipH="1">
              <a:off x="5578209" y="4646738"/>
              <a:ext cx="2199863" cy="304563"/>
              <a:chOff x="-5827153" y="330075"/>
              <a:chExt cx="12276019" cy="1699569"/>
            </a:xfrm>
          </p:grpSpPr>
          <p:sp>
            <p:nvSpPr>
              <p:cNvPr id="330" name="Google Shape;330;g605b24b09b_0_1938"/>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31" name="Google Shape;331;g605b24b09b_0_1938"/>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
        <p:nvSpPr>
          <p:cNvPr id="332" name="Google Shape;332;g605b24b09b_0_1938"/>
          <p:cNvSpPr txBox="1">
            <a:spLocks noGrp="1"/>
          </p:cNvSpPr>
          <p:nvPr>
            <p:ph type="title"/>
          </p:nvPr>
        </p:nvSpPr>
        <p:spPr>
          <a:xfrm>
            <a:off x="1085700" y="523433"/>
            <a:ext cx="7011300" cy="1021500"/>
          </a:xfrm>
          <a:prstGeom prst="rect">
            <a:avLst/>
          </a:prstGeom>
        </p:spPr>
        <p:txBody>
          <a:bodyPr spcFirstLastPara="1" wrap="square" lIns="121900" tIns="121900" rIns="121900" bIns="121900" anchor="ctr" anchorCtr="0">
            <a:noAutofit/>
          </a:bodyPr>
          <a:lstStyle>
            <a:lvl1pPr lvl="0" rtl="0">
              <a:spcBef>
                <a:spcPts val="0"/>
              </a:spcBef>
              <a:spcAft>
                <a:spcPts val="0"/>
              </a:spcAft>
              <a:buSzPts val="2700"/>
              <a:buNone/>
              <a:defRPr b="1" i="0">
                <a:uFillTx/>
                <a:latin typeface="Myriad Pro Semibold" panose="020B0503030403020204" pitchFamily="34" charset="0"/>
              </a:defRPr>
            </a:lvl1pPr>
            <a:lvl2pPr lvl="1" rtl="0">
              <a:spcBef>
                <a:spcPts val="0"/>
              </a:spcBef>
              <a:spcAft>
                <a:spcPts val="0"/>
              </a:spcAft>
              <a:buSzPts val="2700"/>
              <a:buNone/>
              <a:defRPr>
                <a:uFillTx/>
              </a:defRPr>
            </a:lvl2pPr>
            <a:lvl3pPr lvl="2" rtl="0">
              <a:spcBef>
                <a:spcPts val="0"/>
              </a:spcBef>
              <a:spcAft>
                <a:spcPts val="0"/>
              </a:spcAft>
              <a:buSzPts val="2700"/>
              <a:buNone/>
              <a:defRPr>
                <a:uFillTx/>
              </a:defRPr>
            </a:lvl3pPr>
            <a:lvl4pPr lvl="3" rtl="0">
              <a:spcBef>
                <a:spcPts val="0"/>
              </a:spcBef>
              <a:spcAft>
                <a:spcPts val="0"/>
              </a:spcAft>
              <a:buSzPts val="2700"/>
              <a:buNone/>
              <a:defRPr>
                <a:uFillTx/>
              </a:defRPr>
            </a:lvl4pPr>
            <a:lvl5pPr lvl="4" rtl="0">
              <a:spcBef>
                <a:spcPts val="0"/>
              </a:spcBef>
              <a:spcAft>
                <a:spcPts val="0"/>
              </a:spcAft>
              <a:buSzPts val="2700"/>
              <a:buNone/>
              <a:defRPr>
                <a:uFillTx/>
              </a:defRPr>
            </a:lvl5pPr>
            <a:lvl6pPr lvl="5" rtl="0">
              <a:spcBef>
                <a:spcPts val="0"/>
              </a:spcBef>
              <a:spcAft>
                <a:spcPts val="0"/>
              </a:spcAft>
              <a:buSzPts val="2700"/>
              <a:buNone/>
              <a:defRPr>
                <a:uFillTx/>
              </a:defRPr>
            </a:lvl6pPr>
            <a:lvl7pPr lvl="6" rtl="0">
              <a:spcBef>
                <a:spcPts val="0"/>
              </a:spcBef>
              <a:spcAft>
                <a:spcPts val="0"/>
              </a:spcAft>
              <a:buSzPts val="2700"/>
              <a:buNone/>
              <a:defRPr>
                <a:uFillTx/>
              </a:defRPr>
            </a:lvl7pPr>
            <a:lvl8pPr lvl="7" rtl="0">
              <a:spcBef>
                <a:spcPts val="0"/>
              </a:spcBef>
              <a:spcAft>
                <a:spcPts val="0"/>
              </a:spcAft>
              <a:buSzPts val="2700"/>
              <a:buNone/>
              <a:defRPr>
                <a:uFillTx/>
              </a:defRPr>
            </a:lvl8pPr>
            <a:lvl9pPr lvl="8" rtl="0">
              <a:spcBef>
                <a:spcPts val="0"/>
              </a:spcBef>
              <a:spcAft>
                <a:spcPts val="0"/>
              </a:spcAft>
              <a:buSzPts val="2700"/>
              <a:buNone/>
              <a:defRPr>
                <a:uFillTx/>
              </a:defRPr>
            </a:lvl9pPr>
          </a:lstStyle>
          <a:p>
            <a:endParaRPr dirty="0"/>
          </a:p>
        </p:txBody>
      </p:sp>
      <p:sp>
        <p:nvSpPr>
          <p:cNvPr id="333" name="Google Shape;333;g605b24b09b_0_1938"/>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334"/>
        <p:cNvGrpSpPr/>
        <p:nvPr/>
      </p:nvGrpSpPr>
      <p:grpSpPr>
        <a:xfrm>
          <a:off x="0" y="0"/>
          <a:ext cx="0" cy="0"/>
          <a:chOff x="0" y="0"/>
          <a:chExt cx="0" cy="0"/>
        </a:xfrm>
      </p:grpSpPr>
      <p:grpSp>
        <p:nvGrpSpPr>
          <p:cNvPr id="335" name="Google Shape;335;g605b24b09b_0_1957"/>
          <p:cNvGrpSpPr/>
          <p:nvPr/>
        </p:nvGrpSpPr>
        <p:grpSpPr>
          <a:xfrm>
            <a:off x="3287997" y="5963481"/>
            <a:ext cx="8915544" cy="894371"/>
            <a:chOff x="5589288" y="4472723"/>
            <a:chExt cx="6686825" cy="670795"/>
          </a:xfrm>
        </p:grpSpPr>
        <p:sp>
          <p:nvSpPr>
            <p:cNvPr id="336" name="Google Shape;336;g605b24b09b_0_1957"/>
            <p:cNvSpPr>
              <a:spLocks/>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337" name="Google Shape;337;g605b24b09b_0_1957"/>
            <p:cNvGrpSpPr/>
            <p:nvPr/>
          </p:nvGrpSpPr>
          <p:grpSpPr>
            <a:xfrm flipH="1">
              <a:off x="5748896" y="4472723"/>
              <a:ext cx="6527217" cy="670795"/>
              <a:chOff x="-10101302" y="330075"/>
              <a:chExt cx="16532971" cy="1699506"/>
            </a:xfrm>
          </p:grpSpPr>
          <p:sp>
            <p:nvSpPr>
              <p:cNvPr id="338" name="Google Shape;338;g605b24b09b_0_1957"/>
              <p:cNvSpPr>
                <a:spLocks/>
              </p:cNvSpPr>
              <p:nvPr/>
            </p:nvSpPr>
            <p:spPr>
              <a:xfrm>
                <a:off x="-10101302" y="330081"/>
                <a:ext cx="148464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39" name="Google Shape;339;g605b24b09b_0_1957"/>
              <p:cNvSpPr>
                <a:spLocks/>
              </p:cNvSpPr>
              <p:nvPr/>
            </p:nvSpPr>
            <p:spPr>
              <a:xfrm>
                <a:off x="4732169"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340" name="Google Shape;340;g605b24b09b_0_1957"/>
            <p:cNvGrpSpPr/>
            <p:nvPr/>
          </p:nvGrpSpPr>
          <p:grpSpPr>
            <a:xfrm flipH="1">
              <a:off x="5592255" y="4646738"/>
              <a:ext cx="6682918" cy="304563"/>
              <a:chOff x="-30922586" y="330075"/>
              <a:chExt cx="37293070" cy="1699569"/>
            </a:xfrm>
          </p:grpSpPr>
          <p:sp>
            <p:nvSpPr>
              <p:cNvPr id="341" name="Google Shape;341;g605b24b09b_0_1957"/>
              <p:cNvSpPr>
                <a:spLocks/>
              </p:cNvSpPr>
              <p:nvPr/>
            </p:nvSpPr>
            <p:spPr>
              <a:xfrm>
                <a:off x="-30922586" y="330144"/>
                <a:ext cx="35588100" cy="16995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42" name="Google Shape;342;g605b24b09b_0_1957"/>
              <p:cNvSpPr>
                <a:spLocks/>
              </p:cNvSpPr>
              <p:nvPr/>
            </p:nvSpPr>
            <p:spPr>
              <a:xfrm>
                <a:off x="4670984"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
        <p:nvSpPr>
          <p:cNvPr id="343" name="Google Shape;343;g605b24b09b_0_1957"/>
          <p:cNvSpPr txBox="1">
            <a:spLocks noGrp="1"/>
          </p:cNvSpPr>
          <p:nvPr>
            <p:ph type="body" idx="1"/>
          </p:nvPr>
        </p:nvSpPr>
        <p:spPr>
          <a:xfrm>
            <a:off x="3577067" y="6182000"/>
            <a:ext cx="8005500" cy="420900"/>
          </a:xfrm>
          <a:prstGeom prst="rect">
            <a:avLst/>
          </a:prstGeom>
        </p:spPr>
        <p:txBody>
          <a:bodyPr spcFirstLastPara="1" wrap="square" lIns="121900" tIns="121900" rIns="121900" bIns="121900" anchor="ctr" anchorCtr="0">
            <a:noAutofit/>
          </a:bodyPr>
          <a:lstStyle>
            <a:lvl1pPr marL="457200" lvl="0" indent="-228600" rtl="0">
              <a:spcBef>
                <a:spcPts val="0"/>
              </a:spcBef>
              <a:spcAft>
                <a:spcPts val="0"/>
              </a:spcAft>
              <a:buSzPts val="1700"/>
              <a:buNone/>
              <a:defRPr sz="1700" b="0" i="0">
                <a:uFillTx/>
                <a:latin typeface="Myriad Pro Light" panose="020B0403030403020204" pitchFamily="34" charset="0"/>
              </a:defRPr>
            </a:lvl1pPr>
          </a:lstStyle>
          <a:p>
            <a:endParaRPr dirty="0"/>
          </a:p>
        </p:txBody>
      </p:sp>
      <p:sp>
        <p:nvSpPr>
          <p:cNvPr id="344" name="Google Shape;344;g605b24b09b_0_1957"/>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grpSp>
        <p:nvGrpSpPr>
          <p:cNvPr id="345" name="Google Shape;345;g605b24b09b_0_1957"/>
          <p:cNvGrpSpPr/>
          <p:nvPr/>
        </p:nvGrpSpPr>
        <p:grpSpPr>
          <a:xfrm rot="10800000">
            <a:off x="248" y="169"/>
            <a:ext cx="2937033" cy="894371"/>
            <a:chOff x="5575242" y="4472723"/>
            <a:chExt cx="2202830" cy="670795"/>
          </a:xfrm>
        </p:grpSpPr>
        <p:sp>
          <p:nvSpPr>
            <p:cNvPr id="346" name="Google Shape;346;g605b24b09b_0_1957"/>
            <p:cNvSpPr>
              <a:spLocks/>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347" name="Google Shape;347;g605b24b09b_0_1957"/>
            <p:cNvGrpSpPr/>
            <p:nvPr/>
          </p:nvGrpSpPr>
          <p:grpSpPr>
            <a:xfrm flipH="1">
              <a:off x="5734850" y="4472723"/>
              <a:ext cx="2040837" cy="670795"/>
              <a:chOff x="1297954" y="330075"/>
              <a:chExt cx="5169293" cy="1699506"/>
            </a:xfrm>
          </p:grpSpPr>
          <p:sp>
            <p:nvSpPr>
              <p:cNvPr id="348" name="Google Shape;348;g605b24b09b_0_1957"/>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49" name="Google Shape;349;g605b24b09b_0_1957"/>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350" name="Google Shape;350;g605b24b09b_0_1957"/>
            <p:cNvGrpSpPr/>
            <p:nvPr/>
          </p:nvGrpSpPr>
          <p:grpSpPr>
            <a:xfrm flipH="1">
              <a:off x="5578209" y="4646738"/>
              <a:ext cx="2199863" cy="304563"/>
              <a:chOff x="-5827153" y="330075"/>
              <a:chExt cx="12276019" cy="1699569"/>
            </a:xfrm>
          </p:grpSpPr>
          <p:sp>
            <p:nvSpPr>
              <p:cNvPr id="351" name="Google Shape;351;g605b24b09b_0_1957"/>
              <p:cNvSpPr>
                <a:spLocks/>
              </p:cNvSpPr>
              <p:nvPr/>
            </p:nvSpPr>
            <p:spPr>
              <a:xfrm>
                <a:off x="-5827153" y="330144"/>
                <a:ext cx="10612200" cy="1699500"/>
              </a:xfrm>
              <a:prstGeom prst="rect">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52" name="Google Shape;352;g605b24b09b_0_1957"/>
              <p:cNvSpPr>
                <a:spLocks/>
              </p:cNvSpPr>
              <p:nvPr/>
            </p:nvSpPr>
            <p:spPr>
              <a:xfrm>
                <a:off x="4749366"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7"/>
        <p:cNvGrpSpPr/>
        <p:nvPr/>
      </p:nvGrpSpPr>
      <p:grpSpPr>
        <a:xfrm>
          <a:off x="0" y="0"/>
          <a:ext cx="0" cy="0"/>
          <a:chOff x="0" y="0"/>
          <a:chExt cx="0" cy="0"/>
        </a:xfrm>
      </p:grpSpPr>
      <p:grpSp>
        <p:nvGrpSpPr>
          <p:cNvPr id="28" name="Google Shape;28;g605b24b09b_0_75"/>
          <p:cNvGrpSpPr/>
          <p:nvPr/>
        </p:nvGrpSpPr>
        <p:grpSpPr>
          <a:xfrm>
            <a:off x="-6" y="55"/>
            <a:ext cx="9429671" cy="1769708"/>
            <a:chOff x="-4" y="41"/>
            <a:chExt cx="7072430" cy="1327314"/>
          </a:xfrm>
        </p:grpSpPr>
        <p:sp>
          <p:nvSpPr>
            <p:cNvPr id="29" name="Google Shape;29;g605b24b09b_0_75"/>
            <p:cNvSpPr>
              <a:spLocks/>
            </p:cNvSpPr>
            <p:nvPr/>
          </p:nvSpPr>
          <p:spPr>
            <a:xfrm>
              <a:off x="6292649" y="126425"/>
              <a:ext cx="779700" cy="2598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nvGrpSpPr>
            <p:cNvPr id="30" name="Google Shape;30;g605b24b09b_0_75"/>
            <p:cNvGrpSpPr/>
            <p:nvPr/>
          </p:nvGrpSpPr>
          <p:grpSpPr>
            <a:xfrm rot="10800000" flipH="1">
              <a:off x="3" y="41"/>
              <a:ext cx="6756168" cy="1327314"/>
              <a:chOff x="-2168138" y="330075"/>
              <a:chExt cx="8650663" cy="1699506"/>
            </a:xfrm>
          </p:grpSpPr>
          <p:sp>
            <p:nvSpPr>
              <p:cNvPr id="31" name="Google Shape;31;g605b24b09b_0_75"/>
              <p:cNvSpPr>
                <a:spLocks/>
              </p:cNvSpPr>
              <p:nvPr/>
            </p:nvSpPr>
            <p:spPr>
              <a:xfrm>
                <a:off x="-2168138" y="330081"/>
                <a:ext cx="69582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32" name="Google Shape;32;g605b24b09b_0_75"/>
              <p:cNvSpPr>
                <a:spLocks/>
              </p:cNvSpPr>
              <p:nvPr/>
            </p:nvSpPr>
            <p:spPr>
              <a:xfrm>
                <a:off x="4783025"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nvGrpSpPr>
            <p:cNvPr id="33" name="Google Shape;33;g605b24b09b_0_75"/>
            <p:cNvGrpSpPr/>
            <p:nvPr/>
          </p:nvGrpSpPr>
          <p:grpSpPr>
            <a:xfrm rot="10800000" flipH="1">
              <a:off x="-4" y="381008"/>
              <a:ext cx="7072430" cy="771743"/>
              <a:chOff x="-9092084" y="330075"/>
              <a:chExt cx="15574609" cy="1699501"/>
            </a:xfrm>
          </p:grpSpPr>
          <p:sp>
            <p:nvSpPr>
              <p:cNvPr id="34" name="Google Shape;34;g605b24b09b_0_75"/>
              <p:cNvSpPr>
                <a:spLocks/>
              </p:cNvSpPr>
              <p:nvPr/>
            </p:nvSpPr>
            <p:spPr>
              <a:xfrm>
                <a:off x="-9092084" y="330076"/>
                <a:ext cx="13882200" cy="1699500"/>
              </a:xfrm>
              <a:prstGeom prst="rect">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35" name="Google Shape;35;g605b24b09b_0_75"/>
              <p:cNvSpPr>
                <a:spLocks/>
              </p:cNvSpPr>
              <p:nvPr/>
            </p:nvSpPr>
            <p:spPr>
              <a:xfrm>
                <a:off x="4783025"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grpSp>
        <p:nvGrpSpPr>
          <p:cNvPr id="36" name="Google Shape;36;g605b24b09b_0_75"/>
          <p:cNvGrpSpPr/>
          <p:nvPr/>
        </p:nvGrpSpPr>
        <p:grpSpPr>
          <a:xfrm>
            <a:off x="9262270" y="5963482"/>
            <a:ext cx="2937033" cy="894371"/>
            <a:chOff x="5575242" y="4472723"/>
            <a:chExt cx="2202830" cy="670795"/>
          </a:xfrm>
        </p:grpSpPr>
        <p:sp>
          <p:nvSpPr>
            <p:cNvPr id="37" name="Google Shape;37;g605b24b09b_0_75"/>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38" name="Google Shape;38;g605b24b09b_0_75"/>
            <p:cNvGrpSpPr/>
            <p:nvPr/>
          </p:nvGrpSpPr>
          <p:grpSpPr>
            <a:xfrm flipH="1">
              <a:off x="5734850" y="4472723"/>
              <a:ext cx="2040837" cy="670795"/>
              <a:chOff x="1297954" y="330075"/>
              <a:chExt cx="5169293" cy="1699506"/>
            </a:xfrm>
          </p:grpSpPr>
          <p:sp>
            <p:nvSpPr>
              <p:cNvPr id="39" name="Google Shape;39;g605b24b09b_0_75"/>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40" name="Google Shape;40;g605b24b09b_0_75"/>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41" name="Google Shape;41;g605b24b09b_0_75"/>
            <p:cNvGrpSpPr/>
            <p:nvPr/>
          </p:nvGrpSpPr>
          <p:grpSpPr>
            <a:xfrm flipH="1">
              <a:off x="5578209" y="4646738"/>
              <a:ext cx="2199863" cy="304563"/>
              <a:chOff x="-5827153" y="330075"/>
              <a:chExt cx="12276019" cy="1699569"/>
            </a:xfrm>
          </p:grpSpPr>
          <p:sp>
            <p:nvSpPr>
              <p:cNvPr id="42" name="Google Shape;42;g605b24b09b_0_75"/>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43" name="Google Shape;43;g605b24b09b_0_75"/>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
        <p:nvSpPr>
          <p:cNvPr id="44" name="Google Shape;44;g605b24b09b_0_75"/>
          <p:cNvSpPr txBox="1">
            <a:spLocks noGrp="1"/>
          </p:cNvSpPr>
          <p:nvPr>
            <p:ph type="title"/>
          </p:nvPr>
        </p:nvSpPr>
        <p:spPr>
          <a:xfrm>
            <a:off x="1085700" y="523433"/>
            <a:ext cx="7011300" cy="10215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SzPts val="2700"/>
              <a:buNone/>
              <a:defRPr b="1" i="0">
                <a:uFillTx/>
                <a:latin typeface="Myriad Pro Semibold" panose="020B0503030403020204" pitchFamily="34" charset="0"/>
              </a:defRPr>
            </a:lvl1pPr>
            <a:lvl2pPr lvl="1" algn="l" rtl="0">
              <a:lnSpc>
                <a:spcPct val="100000"/>
              </a:lnSpc>
              <a:spcBef>
                <a:spcPts val="0"/>
              </a:spcBef>
              <a:spcAft>
                <a:spcPts val="0"/>
              </a:spcAft>
              <a:buSzPts val="2700"/>
              <a:buNone/>
              <a:defRPr>
                <a:uFillTx/>
              </a:defRPr>
            </a:lvl2pPr>
            <a:lvl3pPr lvl="2" algn="l" rtl="0">
              <a:lnSpc>
                <a:spcPct val="100000"/>
              </a:lnSpc>
              <a:spcBef>
                <a:spcPts val="0"/>
              </a:spcBef>
              <a:spcAft>
                <a:spcPts val="0"/>
              </a:spcAft>
              <a:buSzPts val="2700"/>
              <a:buNone/>
              <a:defRPr>
                <a:uFillTx/>
              </a:defRPr>
            </a:lvl3pPr>
            <a:lvl4pPr lvl="3" algn="l" rtl="0">
              <a:lnSpc>
                <a:spcPct val="100000"/>
              </a:lnSpc>
              <a:spcBef>
                <a:spcPts val="0"/>
              </a:spcBef>
              <a:spcAft>
                <a:spcPts val="0"/>
              </a:spcAft>
              <a:buSzPts val="2700"/>
              <a:buNone/>
              <a:defRPr>
                <a:uFillTx/>
              </a:defRPr>
            </a:lvl4pPr>
            <a:lvl5pPr lvl="4" algn="l" rtl="0">
              <a:lnSpc>
                <a:spcPct val="100000"/>
              </a:lnSpc>
              <a:spcBef>
                <a:spcPts val="0"/>
              </a:spcBef>
              <a:spcAft>
                <a:spcPts val="0"/>
              </a:spcAft>
              <a:buSzPts val="2700"/>
              <a:buNone/>
              <a:defRPr>
                <a:uFillTx/>
              </a:defRPr>
            </a:lvl5pPr>
            <a:lvl6pPr lvl="5" algn="l" rtl="0">
              <a:lnSpc>
                <a:spcPct val="100000"/>
              </a:lnSpc>
              <a:spcBef>
                <a:spcPts val="0"/>
              </a:spcBef>
              <a:spcAft>
                <a:spcPts val="0"/>
              </a:spcAft>
              <a:buSzPts val="2700"/>
              <a:buNone/>
              <a:defRPr>
                <a:uFillTx/>
              </a:defRPr>
            </a:lvl6pPr>
            <a:lvl7pPr lvl="6" algn="l" rtl="0">
              <a:lnSpc>
                <a:spcPct val="100000"/>
              </a:lnSpc>
              <a:spcBef>
                <a:spcPts val="0"/>
              </a:spcBef>
              <a:spcAft>
                <a:spcPts val="0"/>
              </a:spcAft>
              <a:buSzPts val="2700"/>
              <a:buNone/>
              <a:defRPr>
                <a:uFillTx/>
              </a:defRPr>
            </a:lvl7pPr>
            <a:lvl8pPr lvl="7" algn="l" rtl="0">
              <a:lnSpc>
                <a:spcPct val="100000"/>
              </a:lnSpc>
              <a:spcBef>
                <a:spcPts val="0"/>
              </a:spcBef>
              <a:spcAft>
                <a:spcPts val="0"/>
              </a:spcAft>
              <a:buSzPts val="2700"/>
              <a:buNone/>
              <a:defRPr>
                <a:uFillTx/>
              </a:defRPr>
            </a:lvl8pPr>
            <a:lvl9pPr lvl="8" algn="l" rtl="0">
              <a:lnSpc>
                <a:spcPct val="100000"/>
              </a:lnSpc>
              <a:spcBef>
                <a:spcPts val="0"/>
              </a:spcBef>
              <a:spcAft>
                <a:spcPts val="0"/>
              </a:spcAft>
              <a:buSzPts val="2700"/>
              <a:buNone/>
              <a:defRPr>
                <a:uFillTx/>
              </a:defRPr>
            </a:lvl9pPr>
          </a:lstStyle>
          <a:p>
            <a:endParaRPr dirty="0"/>
          </a:p>
        </p:txBody>
      </p:sp>
      <p:sp>
        <p:nvSpPr>
          <p:cNvPr id="45" name="Google Shape;45;g605b24b09b_0_75"/>
          <p:cNvSpPr txBox="1">
            <a:spLocks noGrp="1"/>
          </p:cNvSpPr>
          <p:nvPr>
            <p:ph type="body" idx="1"/>
          </p:nvPr>
        </p:nvSpPr>
        <p:spPr>
          <a:xfrm>
            <a:off x="1085700" y="2050651"/>
            <a:ext cx="4504500" cy="3632400"/>
          </a:xfrm>
          <a:prstGeom prst="rect">
            <a:avLst/>
          </a:prstGeom>
          <a:noFill/>
          <a:ln>
            <a:noFill/>
          </a:ln>
        </p:spPr>
        <p:txBody>
          <a:bodyPr spcFirstLastPara="1" wrap="square" lIns="121900" tIns="121900" rIns="121900" bIns="121900" anchor="t" anchorCtr="0">
            <a:noAutofit/>
          </a:bodyPr>
          <a:lstStyle>
            <a:lvl1pPr marL="457200" lvl="0" indent="-400050" algn="l" rtl="0">
              <a:lnSpc>
                <a:spcPct val="100000"/>
              </a:lnSpc>
              <a:spcBef>
                <a:spcPts val="800"/>
              </a:spcBef>
              <a:spcAft>
                <a:spcPts val="0"/>
              </a:spcAft>
              <a:buSzPts val="2700"/>
              <a:buChar char="▰"/>
              <a:defRPr sz="2700" b="0" i="0">
                <a:uFillTx/>
                <a:latin typeface="Myriad Pro Light" panose="020B0403030403020204" pitchFamily="34" charset="0"/>
              </a:defRPr>
            </a:lvl1pPr>
            <a:lvl2pPr marL="914400" lvl="1" indent="-400050" algn="l" rtl="0">
              <a:lnSpc>
                <a:spcPct val="100000"/>
              </a:lnSpc>
              <a:spcBef>
                <a:spcPts val="1300"/>
              </a:spcBef>
              <a:spcAft>
                <a:spcPts val="0"/>
              </a:spcAft>
              <a:buSzPts val="2700"/>
              <a:buChar char="▻"/>
              <a:defRPr sz="2700">
                <a:uFillTx/>
              </a:defRPr>
            </a:lvl2pPr>
            <a:lvl3pPr marL="1371600" lvl="2" indent="-400050" algn="l" rtl="0">
              <a:lnSpc>
                <a:spcPct val="100000"/>
              </a:lnSpc>
              <a:spcBef>
                <a:spcPts val="1300"/>
              </a:spcBef>
              <a:spcAft>
                <a:spcPts val="0"/>
              </a:spcAft>
              <a:buSzPts val="2700"/>
              <a:buChar char="▻"/>
              <a:defRPr sz="2700">
                <a:uFillTx/>
              </a:defRPr>
            </a:lvl3pPr>
            <a:lvl4pPr marL="1828800" lvl="3" indent="-400050" algn="l" rtl="0">
              <a:lnSpc>
                <a:spcPct val="100000"/>
              </a:lnSpc>
              <a:spcBef>
                <a:spcPts val="1300"/>
              </a:spcBef>
              <a:spcAft>
                <a:spcPts val="0"/>
              </a:spcAft>
              <a:buSzPts val="2700"/>
              <a:buChar char="▻"/>
              <a:defRPr sz="2700">
                <a:uFillTx/>
              </a:defRPr>
            </a:lvl4pPr>
            <a:lvl5pPr marL="2286000" lvl="4" indent="-400050" algn="l" rtl="0">
              <a:lnSpc>
                <a:spcPct val="100000"/>
              </a:lnSpc>
              <a:spcBef>
                <a:spcPts val="1300"/>
              </a:spcBef>
              <a:spcAft>
                <a:spcPts val="0"/>
              </a:spcAft>
              <a:buSzPts val="2700"/>
              <a:buChar char="▻"/>
              <a:defRPr sz="2700">
                <a:uFillTx/>
              </a:defRPr>
            </a:lvl5pPr>
            <a:lvl6pPr marL="2743200" lvl="5" indent="-400050" algn="l" rtl="0">
              <a:lnSpc>
                <a:spcPct val="100000"/>
              </a:lnSpc>
              <a:spcBef>
                <a:spcPts val="1300"/>
              </a:spcBef>
              <a:spcAft>
                <a:spcPts val="0"/>
              </a:spcAft>
              <a:buSzPts val="2700"/>
              <a:buChar char="▻"/>
              <a:defRPr sz="2700">
                <a:uFillTx/>
              </a:defRPr>
            </a:lvl6pPr>
            <a:lvl7pPr marL="3200400" lvl="6" indent="-400050" algn="l" rtl="0">
              <a:lnSpc>
                <a:spcPct val="100000"/>
              </a:lnSpc>
              <a:spcBef>
                <a:spcPts val="1300"/>
              </a:spcBef>
              <a:spcAft>
                <a:spcPts val="0"/>
              </a:spcAft>
              <a:buSzPts val="2700"/>
              <a:buChar char="▻"/>
              <a:defRPr sz="2700">
                <a:uFillTx/>
              </a:defRPr>
            </a:lvl7pPr>
            <a:lvl8pPr marL="3657600" lvl="7" indent="-400050" algn="l" rtl="0">
              <a:lnSpc>
                <a:spcPct val="100000"/>
              </a:lnSpc>
              <a:spcBef>
                <a:spcPts val="1300"/>
              </a:spcBef>
              <a:spcAft>
                <a:spcPts val="0"/>
              </a:spcAft>
              <a:buSzPts val="2700"/>
              <a:buChar char="▻"/>
              <a:defRPr sz="2700">
                <a:uFillTx/>
              </a:defRPr>
            </a:lvl8pPr>
            <a:lvl9pPr marL="4114800" lvl="8" indent="-400050" algn="l" rtl="0">
              <a:lnSpc>
                <a:spcPct val="100000"/>
              </a:lnSpc>
              <a:spcBef>
                <a:spcPts val="1300"/>
              </a:spcBef>
              <a:spcAft>
                <a:spcPts val="1300"/>
              </a:spcAft>
              <a:buSzPts val="2700"/>
              <a:buChar char="▻"/>
              <a:defRPr sz="2700">
                <a:uFillTx/>
              </a:defRPr>
            </a:lvl9pPr>
          </a:lstStyle>
          <a:p>
            <a:endParaRPr dirty="0"/>
          </a:p>
        </p:txBody>
      </p:sp>
      <p:sp>
        <p:nvSpPr>
          <p:cNvPr id="46" name="Google Shape;46;g605b24b09b_0_75"/>
          <p:cNvSpPr txBox="1">
            <a:spLocks noGrp="1"/>
          </p:cNvSpPr>
          <p:nvPr>
            <p:ph type="body" idx="2"/>
          </p:nvPr>
        </p:nvSpPr>
        <p:spPr>
          <a:xfrm>
            <a:off x="5861497" y="2050651"/>
            <a:ext cx="4504500" cy="3632400"/>
          </a:xfrm>
          <a:prstGeom prst="rect">
            <a:avLst/>
          </a:prstGeom>
          <a:noFill/>
          <a:ln>
            <a:noFill/>
          </a:ln>
        </p:spPr>
        <p:txBody>
          <a:bodyPr spcFirstLastPara="1" wrap="square" lIns="121900" tIns="121900" rIns="121900" bIns="121900" anchor="t" anchorCtr="0">
            <a:noAutofit/>
          </a:bodyPr>
          <a:lstStyle>
            <a:lvl1pPr marL="457200" lvl="0" indent="-400050" algn="l" rtl="0">
              <a:lnSpc>
                <a:spcPct val="100000"/>
              </a:lnSpc>
              <a:spcBef>
                <a:spcPts val="800"/>
              </a:spcBef>
              <a:spcAft>
                <a:spcPts val="0"/>
              </a:spcAft>
              <a:buSzPts val="2700"/>
              <a:buChar char="▰"/>
              <a:defRPr sz="2700" b="0" i="0">
                <a:uFillTx/>
                <a:latin typeface="Myriad Pro Light" panose="020B0403030403020204" pitchFamily="34" charset="0"/>
              </a:defRPr>
            </a:lvl1pPr>
            <a:lvl2pPr marL="914400" lvl="1" indent="-400050" algn="l" rtl="0">
              <a:lnSpc>
                <a:spcPct val="100000"/>
              </a:lnSpc>
              <a:spcBef>
                <a:spcPts val="1300"/>
              </a:spcBef>
              <a:spcAft>
                <a:spcPts val="0"/>
              </a:spcAft>
              <a:buSzPts val="2700"/>
              <a:buChar char="▻"/>
              <a:defRPr sz="2700">
                <a:uFillTx/>
              </a:defRPr>
            </a:lvl2pPr>
            <a:lvl3pPr marL="1371600" lvl="2" indent="-400050" algn="l" rtl="0">
              <a:lnSpc>
                <a:spcPct val="100000"/>
              </a:lnSpc>
              <a:spcBef>
                <a:spcPts val="1300"/>
              </a:spcBef>
              <a:spcAft>
                <a:spcPts val="0"/>
              </a:spcAft>
              <a:buSzPts val="2700"/>
              <a:buChar char="▻"/>
              <a:defRPr sz="2700">
                <a:uFillTx/>
              </a:defRPr>
            </a:lvl3pPr>
            <a:lvl4pPr marL="1828800" lvl="3" indent="-400050" algn="l" rtl="0">
              <a:lnSpc>
                <a:spcPct val="100000"/>
              </a:lnSpc>
              <a:spcBef>
                <a:spcPts val="1300"/>
              </a:spcBef>
              <a:spcAft>
                <a:spcPts val="0"/>
              </a:spcAft>
              <a:buSzPts val="2700"/>
              <a:buChar char="▻"/>
              <a:defRPr sz="2700">
                <a:uFillTx/>
              </a:defRPr>
            </a:lvl4pPr>
            <a:lvl5pPr marL="2286000" lvl="4" indent="-400050" algn="l" rtl="0">
              <a:lnSpc>
                <a:spcPct val="100000"/>
              </a:lnSpc>
              <a:spcBef>
                <a:spcPts val="1300"/>
              </a:spcBef>
              <a:spcAft>
                <a:spcPts val="0"/>
              </a:spcAft>
              <a:buSzPts val="2700"/>
              <a:buChar char="▻"/>
              <a:defRPr sz="2700">
                <a:uFillTx/>
              </a:defRPr>
            </a:lvl5pPr>
            <a:lvl6pPr marL="2743200" lvl="5" indent="-400050" algn="l" rtl="0">
              <a:lnSpc>
                <a:spcPct val="100000"/>
              </a:lnSpc>
              <a:spcBef>
                <a:spcPts val="1300"/>
              </a:spcBef>
              <a:spcAft>
                <a:spcPts val="0"/>
              </a:spcAft>
              <a:buSzPts val="2700"/>
              <a:buChar char="▻"/>
              <a:defRPr sz="2700">
                <a:uFillTx/>
              </a:defRPr>
            </a:lvl6pPr>
            <a:lvl7pPr marL="3200400" lvl="6" indent="-400050" algn="l" rtl="0">
              <a:lnSpc>
                <a:spcPct val="100000"/>
              </a:lnSpc>
              <a:spcBef>
                <a:spcPts val="1300"/>
              </a:spcBef>
              <a:spcAft>
                <a:spcPts val="0"/>
              </a:spcAft>
              <a:buSzPts val="2700"/>
              <a:buChar char="▻"/>
              <a:defRPr sz="2700">
                <a:uFillTx/>
              </a:defRPr>
            </a:lvl7pPr>
            <a:lvl8pPr marL="3657600" lvl="7" indent="-400050" algn="l" rtl="0">
              <a:lnSpc>
                <a:spcPct val="100000"/>
              </a:lnSpc>
              <a:spcBef>
                <a:spcPts val="1300"/>
              </a:spcBef>
              <a:spcAft>
                <a:spcPts val="0"/>
              </a:spcAft>
              <a:buSzPts val="2700"/>
              <a:buChar char="▻"/>
              <a:defRPr sz="2700">
                <a:uFillTx/>
              </a:defRPr>
            </a:lvl8pPr>
            <a:lvl9pPr marL="4114800" lvl="8" indent="-400050" algn="l" rtl="0">
              <a:lnSpc>
                <a:spcPct val="100000"/>
              </a:lnSpc>
              <a:spcBef>
                <a:spcPts val="1300"/>
              </a:spcBef>
              <a:spcAft>
                <a:spcPts val="1300"/>
              </a:spcAft>
              <a:buSzPts val="2700"/>
              <a:buChar char="▻"/>
              <a:defRPr sz="2700">
                <a:uFillTx/>
              </a:defRPr>
            </a:lvl9pPr>
          </a:lstStyle>
          <a:p>
            <a:endParaRPr dirty="0"/>
          </a:p>
        </p:txBody>
      </p:sp>
      <p:sp>
        <p:nvSpPr>
          <p:cNvPr id="47" name="Google Shape;47;g605b24b09b_0_75"/>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3"/>
        <p:cNvGrpSpPr/>
        <p:nvPr/>
      </p:nvGrpSpPr>
      <p:grpSpPr>
        <a:xfrm>
          <a:off x="0" y="0"/>
          <a:ext cx="0" cy="0"/>
          <a:chOff x="0" y="0"/>
          <a:chExt cx="0" cy="0"/>
        </a:xfrm>
      </p:grpSpPr>
      <p:sp>
        <p:nvSpPr>
          <p:cNvPr id="354" name="Google Shape;354;g605b24b09b_0_1976"/>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US">
                <a:uFillTx/>
              </a:rPr>
              <a:t>‹#›</a:t>
            </a:fld>
            <a:endParaRPr>
              <a:uFillTx/>
            </a:endParaRPr>
          </a:p>
        </p:txBody>
      </p:sp>
      <p:grpSp>
        <p:nvGrpSpPr>
          <p:cNvPr id="355" name="Google Shape;355;g605b24b09b_0_1976"/>
          <p:cNvGrpSpPr/>
          <p:nvPr/>
        </p:nvGrpSpPr>
        <p:grpSpPr>
          <a:xfrm>
            <a:off x="9262270" y="5963481"/>
            <a:ext cx="2937033" cy="894371"/>
            <a:chOff x="5575242" y="4472723"/>
            <a:chExt cx="2202830" cy="670795"/>
          </a:xfrm>
        </p:grpSpPr>
        <p:sp>
          <p:nvSpPr>
            <p:cNvPr id="356" name="Google Shape;356;g605b24b09b_0_1976"/>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357" name="Google Shape;357;g605b24b09b_0_1976"/>
            <p:cNvGrpSpPr/>
            <p:nvPr/>
          </p:nvGrpSpPr>
          <p:grpSpPr>
            <a:xfrm flipH="1">
              <a:off x="5734850" y="4472723"/>
              <a:ext cx="2040837" cy="670795"/>
              <a:chOff x="1297954" y="330075"/>
              <a:chExt cx="5169293" cy="1699506"/>
            </a:xfrm>
          </p:grpSpPr>
          <p:sp>
            <p:nvSpPr>
              <p:cNvPr id="358" name="Google Shape;358;g605b24b09b_0_1976"/>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59" name="Google Shape;359;g605b24b09b_0_1976"/>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360" name="Google Shape;360;g605b24b09b_0_1976"/>
            <p:cNvGrpSpPr/>
            <p:nvPr/>
          </p:nvGrpSpPr>
          <p:grpSpPr>
            <a:xfrm flipH="1">
              <a:off x="5578209" y="4646738"/>
              <a:ext cx="2199863" cy="304563"/>
              <a:chOff x="-5827153" y="330075"/>
              <a:chExt cx="12276019" cy="1699569"/>
            </a:xfrm>
          </p:grpSpPr>
          <p:sp>
            <p:nvSpPr>
              <p:cNvPr id="361" name="Google Shape;361;g605b24b09b_0_1976"/>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62" name="Google Shape;362;g605b24b09b_0_1976"/>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grpSp>
        <p:nvGrpSpPr>
          <p:cNvPr id="363" name="Google Shape;363;g605b24b09b_0_1976"/>
          <p:cNvGrpSpPr/>
          <p:nvPr/>
        </p:nvGrpSpPr>
        <p:grpSpPr>
          <a:xfrm rot="10800000">
            <a:off x="248" y="169"/>
            <a:ext cx="2937033" cy="894371"/>
            <a:chOff x="5575242" y="4472723"/>
            <a:chExt cx="2202830" cy="670795"/>
          </a:xfrm>
        </p:grpSpPr>
        <p:sp>
          <p:nvSpPr>
            <p:cNvPr id="364" name="Google Shape;364;g605b24b09b_0_1976"/>
            <p:cNvSpPr>
              <a:spLocks/>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nvGrpSpPr>
            <p:cNvPr id="365" name="Google Shape;365;g605b24b09b_0_1976"/>
            <p:cNvGrpSpPr/>
            <p:nvPr/>
          </p:nvGrpSpPr>
          <p:grpSpPr>
            <a:xfrm flipH="1">
              <a:off x="5734850" y="4472723"/>
              <a:ext cx="2040837" cy="670795"/>
              <a:chOff x="1297954" y="330075"/>
              <a:chExt cx="5169293" cy="1699506"/>
            </a:xfrm>
          </p:grpSpPr>
          <p:sp>
            <p:nvSpPr>
              <p:cNvPr id="366" name="Google Shape;366;g605b24b09b_0_1976"/>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67" name="Google Shape;367;g605b24b09b_0_1976"/>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nvGrpSpPr>
            <p:cNvPr id="368" name="Google Shape;368;g605b24b09b_0_1976"/>
            <p:cNvGrpSpPr/>
            <p:nvPr/>
          </p:nvGrpSpPr>
          <p:grpSpPr>
            <a:xfrm flipH="1">
              <a:off x="5578209" y="4646738"/>
              <a:ext cx="2199863" cy="304563"/>
              <a:chOff x="-5827153" y="330075"/>
              <a:chExt cx="12276019" cy="1699569"/>
            </a:xfrm>
          </p:grpSpPr>
          <p:sp>
            <p:nvSpPr>
              <p:cNvPr id="369" name="Google Shape;369;g605b24b09b_0_1976"/>
              <p:cNvSpPr>
                <a:spLocks/>
              </p:cNvSpPr>
              <p:nvPr/>
            </p:nvSpPr>
            <p:spPr>
              <a:xfrm>
                <a:off x="-5827153" y="330144"/>
                <a:ext cx="10612200" cy="1699500"/>
              </a:xfrm>
              <a:prstGeom prst="rect">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b="0" i="0" dirty="0">
                  <a:uFillTx/>
                  <a:latin typeface="Myriad Pro" panose="020B0503030403020204" pitchFamily="34" charset="0"/>
                </a:endParaRPr>
              </a:p>
            </p:txBody>
          </p:sp>
          <p:sp>
            <p:nvSpPr>
              <p:cNvPr id="370" name="Google Shape;370;g605b24b09b_0_1976"/>
              <p:cNvSpPr>
                <a:spLocks/>
              </p:cNvSpPr>
              <p:nvPr/>
            </p:nvSpPr>
            <p:spPr>
              <a:xfrm>
                <a:off x="4749366"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0" i="0" dirty="0">
                  <a:uFillTx/>
                  <a:latin typeface="Myriad Pro" panose="020B0503030403020204" pitchFamily="34"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Google Shape;49;g605b24b09b_0_96"/>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grpSp>
        <p:nvGrpSpPr>
          <p:cNvPr id="50" name="Google Shape;50;g605b24b09b_0_96"/>
          <p:cNvGrpSpPr/>
          <p:nvPr/>
        </p:nvGrpSpPr>
        <p:grpSpPr>
          <a:xfrm>
            <a:off x="9262270" y="5963482"/>
            <a:ext cx="2937033" cy="894371"/>
            <a:chOff x="5575242" y="4472723"/>
            <a:chExt cx="2202830" cy="670795"/>
          </a:xfrm>
        </p:grpSpPr>
        <p:sp>
          <p:nvSpPr>
            <p:cNvPr id="51" name="Google Shape;51;g605b24b09b_0_96"/>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52" name="Google Shape;52;g605b24b09b_0_96"/>
            <p:cNvGrpSpPr/>
            <p:nvPr/>
          </p:nvGrpSpPr>
          <p:grpSpPr>
            <a:xfrm flipH="1">
              <a:off x="5734850" y="4472723"/>
              <a:ext cx="2040837" cy="670795"/>
              <a:chOff x="1297954" y="330075"/>
              <a:chExt cx="5169293" cy="1699506"/>
            </a:xfrm>
          </p:grpSpPr>
          <p:sp>
            <p:nvSpPr>
              <p:cNvPr id="53" name="Google Shape;53;g605b24b09b_0_96"/>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54" name="Google Shape;54;g605b24b09b_0_96"/>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55" name="Google Shape;55;g605b24b09b_0_96"/>
            <p:cNvGrpSpPr/>
            <p:nvPr/>
          </p:nvGrpSpPr>
          <p:grpSpPr>
            <a:xfrm flipH="1">
              <a:off x="5578209" y="4646738"/>
              <a:ext cx="2199863" cy="304563"/>
              <a:chOff x="-5827153" y="330075"/>
              <a:chExt cx="12276019" cy="1699569"/>
            </a:xfrm>
          </p:grpSpPr>
          <p:sp>
            <p:nvSpPr>
              <p:cNvPr id="56" name="Google Shape;56;g605b24b09b_0_96"/>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57" name="Google Shape;57;g605b24b09b_0_96"/>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grpSp>
        <p:nvGrpSpPr>
          <p:cNvPr id="58" name="Google Shape;58;g605b24b09b_0_96"/>
          <p:cNvGrpSpPr/>
          <p:nvPr/>
        </p:nvGrpSpPr>
        <p:grpSpPr>
          <a:xfrm rot="10800000">
            <a:off x="249" y="169"/>
            <a:ext cx="2937033" cy="894371"/>
            <a:chOff x="5575242" y="4472723"/>
            <a:chExt cx="2202830" cy="670795"/>
          </a:xfrm>
        </p:grpSpPr>
        <p:sp>
          <p:nvSpPr>
            <p:cNvPr id="59" name="Google Shape;59;g605b24b09b_0_96"/>
            <p:cNvSpPr>
              <a:spLocks/>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60" name="Google Shape;60;g605b24b09b_0_96"/>
            <p:cNvGrpSpPr/>
            <p:nvPr/>
          </p:nvGrpSpPr>
          <p:grpSpPr>
            <a:xfrm flipH="1">
              <a:off x="5734850" y="4472723"/>
              <a:ext cx="2040837" cy="670795"/>
              <a:chOff x="1297954" y="330075"/>
              <a:chExt cx="5169293" cy="1699506"/>
            </a:xfrm>
          </p:grpSpPr>
          <p:sp>
            <p:nvSpPr>
              <p:cNvPr id="61" name="Google Shape;61;g605b24b09b_0_96"/>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62" name="Google Shape;62;g605b24b09b_0_96"/>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63" name="Google Shape;63;g605b24b09b_0_96"/>
            <p:cNvGrpSpPr/>
            <p:nvPr/>
          </p:nvGrpSpPr>
          <p:grpSpPr>
            <a:xfrm flipH="1">
              <a:off x="5578209" y="4646738"/>
              <a:ext cx="2199863" cy="304563"/>
              <a:chOff x="-5827153" y="330075"/>
              <a:chExt cx="12276019" cy="1699569"/>
            </a:xfrm>
          </p:grpSpPr>
          <p:sp>
            <p:nvSpPr>
              <p:cNvPr id="64" name="Google Shape;64;g605b24b09b_0_96"/>
              <p:cNvSpPr>
                <a:spLocks/>
              </p:cNvSpPr>
              <p:nvPr/>
            </p:nvSpPr>
            <p:spPr>
              <a:xfrm>
                <a:off x="-5827153" y="330144"/>
                <a:ext cx="10612200" cy="1699500"/>
              </a:xfrm>
              <a:prstGeom prst="rect">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65" name="Google Shape;65;g605b24b09b_0_96"/>
              <p:cNvSpPr>
                <a:spLocks/>
              </p:cNvSpPr>
              <p:nvPr/>
            </p:nvSpPr>
            <p:spPr>
              <a:xfrm>
                <a:off x="4749366"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_1">
    <p:spTree>
      <p:nvGrpSpPr>
        <p:cNvPr id="1" name="Shape 66"/>
        <p:cNvGrpSpPr/>
        <p:nvPr/>
      </p:nvGrpSpPr>
      <p:grpSpPr>
        <a:xfrm>
          <a:off x="0" y="0"/>
          <a:ext cx="0" cy="0"/>
          <a:chOff x="0" y="0"/>
          <a:chExt cx="0" cy="0"/>
        </a:xfrm>
      </p:grpSpPr>
      <p:sp>
        <p:nvSpPr>
          <p:cNvPr id="67" name="Google Shape;67;g605b24b09b_0_114"/>
          <p:cNvSpPr>
            <a:spLocks/>
          </p:cNvSpPr>
          <p:nvPr/>
        </p:nvSpPr>
        <p:spPr>
          <a:xfrm>
            <a:off x="7596285" y="3514025"/>
            <a:ext cx="1185600" cy="3951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nvGrpSpPr>
          <p:cNvPr id="68" name="Google Shape;68;g605b24b09b_0_114"/>
          <p:cNvGrpSpPr/>
          <p:nvPr/>
        </p:nvGrpSpPr>
        <p:grpSpPr>
          <a:xfrm>
            <a:off x="0" y="-9450"/>
            <a:ext cx="11548242" cy="6867279"/>
            <a:chOff x="0" y="-7088"/>
            <a:chExt cx="8661398" cy="5150588"/>
          </a:xfrm>
        </p:grpSpPr>
        <p:sp>
          <p:nvSpPr>
            <p:cNvPr id="69" name="Google Shape;69;g605b24b09b_0_114"/>
            <p:cNvSpPr>
              <a:spLocks/>
            </p:cNvSpPr>
            <p:nvPr/>
          </p:nvSpPr>
          <p:spPr>
            <a:xfrm>
              <a:off x="0" y="0"/>
              <a:ext cx="3525000" cy="5143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70" name="Google Shape;70;g605b24b09b_0_114"/>
            <p:cNvSpPr>
              <a:spLocks/>
            </p:cNvSpPr>
            <p:nvPr/>
          </p:nvSpPr>
          <p:spPr>
            <a:xfrm rot="10800000" flipH="1">
              <a:off x="3517898" y="-7088"/>
              <a:ext cx="5143500" cy="5143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nvGrpSpPr>
          <p:cNvPr id="71" name="Google Shape;71;g605b24b09b_0_114"/>
          <p:cNvGrpSpPr/>
          <p:nvPr/>
        </p:nvGrpSpPr>
        <p:grpSpPr>
          <a:xfrm rot="10800000" flipH="1">
            <a:off x="-3" y="3899768"/>
            <a:ext cx="8785449" cy="2703023"/>
            <a:chOff x="-9894852" y="-4493254"/>
            <a:chExt cx="21200407" cy="6522740"/>
          </a:xfrm>
        </p:grpSpPr>
        <p:sp>
          <p:nvSpPr>
            <p:cNvPr id="72" name="Google Shape;72;g605b24b09b_0_114"/>
            <p:cNvSpPr>
              <a:spLocks/>
            </p:cNvSpPr>
            <p:nvPr/>
          </p:nvSpPr>
          <p:spPr>
            <a:xfrm>
              <a:off x="-9894852" y="-4493114"/>
              <a:ext cx="14685300" cy="6522600"/>
            </a:xfrm>
            <a:prstGeom prst="rect">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73" name="Google Shape;73;g605b24b09b_0_114"/>
            <p:cNvSpPr>
              <a:spLocks/>
            </p:cNvSpPr>
            <p:nvPr/>
          </p:nvSpPr>
          <p:spPr>
            <a:xfrm>
              <a:off x="4782955" y="-4493254"/>
              <a:ext cx="6522600" cy="6522600"/>
            </a:xfrm>
            <a:prstGeom prst="rtTriangle">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nvGrpSpPr>
          <p:cNvPr id="74" name="Google Shape;74;g605b24b09b_0_114"/>
          <p:cNvGrpSpPr/>
          <p:nvPr/>
        </p:nvGrpSpPr>
        <p:grpSpPr>
          <a:xfrm>
            <a:off x="9262270" y="5963482"/>
            <a:ext cx="2937033" cy="894371"/>
            <a:chOff x="5575242" y="4472723"/>
            <a:chExt cx="2202830" cy="670795"/>
          </a:xfrm>
        </p:grpSpPr>
        <p:sp>
          <p:nvSpPr>
            <p:cNvPr id="75" name="Google Shape;75;g605b24b09b_0_114"/>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76" name="Google Shape;76;g605b24b09b_0_114"/>
            <p:cNvGrpSpPr/>
            <p:nvPr/>
          </p:nvGrpSpPr>
          <p:grpSpPr>
            <a:xfrm flipH="1">
              <a:off x="5734850" y="4472723"/>
              <a:ext cx="2040837" cy="670795"/>
              <a:chOff x="1297954" y="330075"/>
              <a:chExt cx="5169293" cy="1699506"/>
            </a:xfrm>
          </p:grpSpPr>
          <p:sp>
            <p:nvSpPr>
              <p:cNvPr id="77" name="Google Shape;77;g605b24b09b_0_114"/>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78" name="Google Shape;78;g605b24b09b_0_114"/>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79" name="Google Shape;79;g605b24b09b_0_114"/>
            <p:cNvGrpSpPr/>
            <p:nvPr/>
          </p:nvGrpSpPr>
          <p:grpSpPr>
            <a:xfrm flipH="1">
              <a:off x="5578209" y="4646738"/>
              <a:ext cx="2199863" cy="304563"/>
              <a:chOff x="-5827153" y="330075"/>
              <a:chExt cx="12276019" cy="1699569"/>
            </a:xfrm>
          </p:grpSpPr>
          <p:sp>
            <p:nvSpPr>
              <p:cNvPr id="80" name="Google Shape;80;g605b24b09b_0_114"/>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81" name="Google Shape;81;g605b24b09b_0_114"/>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
        <p:nvSpPr>
          <p:cNvPr id="82" name="Google Shape;82;g605b24b09b_0_114"/>
          <p:cNvSpPr txBox="1">
            <a:spLocks noGrp="1"/>
          </p:cNvSpPr>
          <p:nvPr>
            <p:ph type="ctrTitle"/>
          </p:nvPr>
        </p:nvSpPr>
        <p:spPr>
          <a:xfrm>
            <a:off x="618033" y="3828197"/>
            <a:ext cx="5459100" cy="1546500"/>
          </a:xfrm>
          <a:prstGeom prst="rect">
            <a:avLst/>
          </a:prstGeom>
          <a:noFill/>
          <a:ln>
            <a:noFill/>
          </a:ln>
        </p:spPr>
        <p:txBody>
          <a:bodyPr spcFirstLastPara="1" wrap="square" lIns="121900" tIns="121900" rIns="121900" bIns="121900" anchor="b" anchorCtr="0">
            <a:noAutofit/>
          </a:bodyPr>
          <a:lstStyle>
            <a:lvl1pPr lvl="0" algn="l" rtl="0">
              <a:lnSpc>
                <a:spcPct val="100000"/>
              </a:lnSpc>
              <a:spcBef>
                <a:spcPts val="0"/>
              </a:spcBef>
              <a:spcAft>
                <a:spcPts val="0"/>
              </a:spcAft>
              <a:buSzPts val="4000"/>
              <a:buNone/>
              <a:defRPr sz="4000" b="1" i="0">
                <a:uFillTx/>
                <a:latin typeface="Myriad Pro Semibold" panose="020B0503030403020204" pitchFamily="34" charset="0"/>
              </a:defRPr>
            </a:lvl1pPr>
            <a:lvl2pPr lvl="1" algn="l" rtl="0">
              <a:lnSpc>
                <a:spcPct val="100000"/>
              </a:lnSpc>
              <a:spcBef>
                <a:spcPts val="0"/>
              </a:spcBef>
              <a:spcAft>
                <a:spcPts val="0"/>
              </a:spcAft>
              <a:buSzPts val="4000"/>
              <a:buNone/>
              <a:defRPr sz="4000">
                <a:uFillTx/>
              </a:defRPr>
            </a:lvl2pPr>
            <a:lvl3pPr lvl="2" algn="l" rtl="0">
              <a:lnSpc>
                <a:spcPct val="100000"/>
              </a:lnSpc>
              <a:spcBef>
                <a:spcPts val="0"/>
              </a:spcBef>
              <a:spcAft>
                <a:spcPts val="0"/>
              </a:spcAft>
              <a:buSzPts val="4000"/>
              <a:buNone/>
              <a:defRPr sz="4000">
                <a:uFillTx/>
              </a:defRPr>
            </a:lvl3pPr>
            <a:lvl4pPr lvl="3" algn="l" rtl="0">
              <a:lnSpc>
                <a:spcPct val="100000"/>
              </a:lnSpc>
              <a:spcBef>
                <a:spcPts val="0"/>
              </a:spcBef>
              <a:spcAft>
                <a:spcPts val="0"/>
              </a:spcAft>
              <a:buSzPts val="4000"/>
              <a:buNone/>
              <a:defRPr sz="4000">
                <a:uFillTx/>
              </a:defRPr>
            </a:lvl4pPr>
            <a:lvl5pPr lvl="4" algn="l" rtl="0">
              <a:lnSpc>
                <a:spcPct val="100000"/>
              </a:lnSpc>
              <a:spcBef>
                <a:spcPts val="0"/>
              </a:spcBef>
              <a:spcAft>
                <a:spcPts val="0"/>
              </a:spcAft>
              <a:buSzPts val="4000"/>
              <a:buNone/>
              <a:defRPr sz="4000">
                <a:uFillTx/>
              </a:defRPr>
            </a:lvl5pPr>
            <a:lvl6pPr lvl="5" algn="l" rtl="0">
              <a:lnSpc>
                <a:spcPct val="100000"/>
              </a:lnSpc>
              <a:spcBef>
                <a:spcPts val="0"/>
              </a:spcBef>
              <a:spcAft>
                <a:spcPts val="0"/>
              </a:spcAft>
              <a:buSzPts val="4000"/>
              <a:buNone/>
              <a:defRPr sz="4000">
                <a:uFillTx/>
              </a:defRPr>
            </a:lvl6pPr>
            <a:lvl7pPr lvl="6" algn="l" rtl="0">
              <a:lnSpc>
                <a:spcPct val="100000"/>
              </a:lnSpc>
              <a:spcBef>
                <a:spcPts val="0"/>
              </a:spcBef>
              <a:spcAft>
                <a:spcPts val="0"/>
              </a:spcAft>
              <a:buSzPts val="4000"/>
              <a:buNone/>
              <a:defRPr sz="4000">
                <a:uFillTx/>
              </a:defRPr>
            </a:lvl7pPr>
            <a:lvl8pPr lvl="7" algn="l" rtl="0">
              <a:lnSpc>
                <a:spcPct val="100000"/>
              </a:lnSpc>
              <a:spcBef>
                <a:spcPts val="0"/>
              </a:spcBef>
              <a:spcAft>
                <a:spcPts val="0"/>
              </a:spcAft>
              <a:buSzPts val="4000"/>
              <a:buNone/>
              <a:defRPr sz="4000">
                <a:uFillTx/>
              </a:defRPr>
            </a:lvl8pPr>
            <a:lvl9pPr lvl="8" algn="l" rtl="0">
              <a:lnSpc>
                <a:spcPct val="100000"/>
              </a:lnSpc>
              <a:spcBef>
                <a:spcPts val="0"/>
              </a:spcBef>
              <a:spcAft>
                <a:spcPts val="0"/>
              </a:spcAft>
              <a:buSzPts val="4000"/>
              <a:buNone/>
              <a:defRPr sz="4000">
                <a:uFillTx/>
              </a:defRPr>
            </a:lvl9pPr>
          </a:lstStyle>
          <a:p>
            <a:endParaRPr dirty="0"/>
          </a:p>
        </p:txBody>
      </p:sp>
      <p:sp>
        <p:nvSpPr>
          <p:cNvPr id="83" name="Google Shape;83;g605b24b09b_0_114"/>
          <p:cNvSpPr txBox="1">
            <a:spLocks noGrp="1"/>
          </p:cNvSpPr>
          <p:nvPr>
            <p:ph type="subTitle" idx="1"/>
          </p:nvPr>
        </p:nvSpPr>
        <p:spPr>
          <a:xfrm>
            <a:off x="618033" y="5300598"/>
            <a:ext cx="5459100" cy="10464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rgbClr val="FF9800"/>
              </a:buClr>
              <a:buSzPts val="2700"/>
              <a:buNone/>
              <a:defRPr sz="2700" b="0" i="0">
                <a:solidFill>
                  <a:srgbClr val="FF9800"/>
                </a:solidFill>
                <a:uFillTx/>
                <a:latin typeface="Myriad Pro Light" panose="020B0403030403020204" pitchFamily="34" charset="0"/>
              </a:defRPr>
            </a:lvl1pPr>
            <a:lvl2pPr lvl="1" algn="l" rtl="0">
              <a:lnSpc>
                <a:spcPct val="100000"/>
              </a:lnSpc>
              <a:spcBef>
                <a:spcPts val="1300"/>
              </a:spcBef>
              <a:spcAft>
                <a:spcPts val="0"/>
              </a:spcAft>
              <a:buClr>
                <a:srgbClr val="FF9800"/>
              </a:buClr>
              <a:buSzPts val="2700"/>
              <a:buNone/>
              <a:defRPr sz="2700">
                <a:solidFill>
                  <a:srgbClr val="FF9800"/>
                </a:solidFill>
                <a:uFillTx/>
              </a:defRPr>
            </a:lvl2pPr>
            <a:lvl3pPr lvl="2" algn="l" rtl="0">
              <a:lnSpc>
                <a:spcPct val="100000"/>
              </a:lnSpc>
              <a:spcBef>
                <a:spcPts val="1300"/>
              </a:spcBef>
              <a:spcAft>
                <a:spcPts val="0"/>
              </a:spcAft>
              <a:buClr>
                <a:srgbClr val="FF9800"/>
              </a:buClr>
              <a:buSzPts val="2700"/>
              <a:buNone/>
              <a:defRPr sz="2700">
                <a:solidFill>
                  <a:srgbClr val="FF9800"/>
                </a:solidFill>
                <a:uFillTx/>
              </a:defRPr>
            </a:lvl3pPr>
            <a:lvl4pPr lvl="3" algn="l" rtl="0">
              <a:lnSpc>
                <a:spcPct val="100000"/>
              </a:lnSpc>
              <a:spcBef>
                <a:spcPts val="1300"/>
              </a:spcBef>
              <a:spcAft>
                <a:spcPts val="0"/>
              </a:spcAft>
              <a:buClr>
                <a:srgbClr val="FF9800"/>
              </a:buClr>
              <a:buSzPts val="2700"/>
              <a:buNone/>
              <a:defRPr sz="2700">
                <a:solidFill>
                  <a:srgbClr val="FF9800"/>
                </a:solidFill>
                <a:uFillTx/>
              </a:defRPr>
            </a:lvl4pPr>
            <a:lvl5pPr lvl="4" algn="l" rtl="0">
              <a:lnSpc>
                <a:spcPct val="100000"/>
              </a:lnSpc>
              <a:spcBef>
                <a:spcPts val="1300"/>
              </a:spcBef>
              <a:spcAft>
                <a:spcPts val="0"/>
              </a:spcAft>
              <a:buClr>
                <a:srgbClr val="FF9800"/>
              </a:buClr>
              <a:buSzPts val="2700"/>
              <a:buNone/>
              <a:defRPr sz="2700">
                <a:solidFill>
                  <a:srgbClr val="FF9800"/>
                </a:solidFill>
                <a:uFillTx/>
              </a:defRPr>
            </a:lvl5pPr>
            <a:lvl6pPr lvl="5" algn="l" rtl="0">
              <a:lnSpc>
                <a:spcPct val="100000"/>
              </a:lnSpc>
              <a:spcBef>
                <a:spcPts val="1300"/>
              </a:spcBef>
              <a:spcAft>
                <a:spcPts val="0"/>
              </a:spcAft>
              <a:buClr>
                <a:srgbClr val="FF9800"/>
              </a:buClr>
              <a:buSzPts val="2700"/>
              <a:buNone/>
              <a:defRPr sz="2700">
                <a:solidFill>
                  <a:srgbClr val="FF9800"/>
                </a:solidFill>
                <a:uFillTx/>
              </a:defRPr>
            </a:lvl6pPr>
            <a:lvl7pPr lvl="6" algn="l" rtl="0">
              <a:lnSpc>
                <a:spcPct val="100000"/>
              </a:lnSpc>
              <a:spcBef>
                <a:spcPts val="1300"/>
              </a:spcBef>
              <a:spcAft>
                <a:spcPts val="0"/>
              </a:spcAft>
              <a:buClr>
                <a:srgbClr val="FF9800"/>
              </a:buClr>
              <a:buSzPts val="2700"/>
              <a:buNone/>
              <a:defRPr sz="2700">
                <a:solidFill>
                  <a:srgbClr val="FF9800"/>
                </a:solidFill>
                <a:uFillTx/>
              </a:defRPr>
            </a:lvl7pPr>
            <a:lvl8pPr lvl="7" algn="l" rtl="0">
              <a:lnSpc>
                <a:spcPct val="100000"/>
              </a:lnSpc>
              <a:spcBef>
                <a:spcPts val="1300"/>
              </a:spcBef>
              <a:spcAft>
                <a:spcPts val="0"/>
              </a:spcAft>
              <a:buClr>
                <a:srgbClr val="FF9800"/>
              </a:buClr>
              <a:buSzPts val="2700"/>
              <a:buNone/>
              <a:defRPr sz="2700">
                <a:solidFill>
                  <a:srgbClr val="FF9800"/>
                </a:solidFill>
                <a:uFillTx/>
              </a:defRPr>
            </a:lvl8pPr>
            <a:lvl9pPr lvl="8" algn="l" rtl="0">
              <a:lnSpc>
                <a:spcPct val="100000"/>
              </a:lnSpc>
              <a:spcBef>
                <a:spcPts val="1300"/>
              </a:spcBef>
              <a:spcAft>
                <a:spcPts val="1300"/>
              </a:spcAft>
              <a:buClr>
                <a:srgbClr val="FF9800"/>
              </a:buClr>
              <a:buSzPts val="2700"/>
              <a:buNone/>
              <a:defRPr sz="2700">
                <a:solidFill>
                  <a:srgbClr val="FF9800"/>
                </a:solidFill>
                <a:uFillTx/>
              </a:defRPr>
            </a:lvl9pPr>
          </a:lstStyle>
          <a:p>
            <a:endParaRPr dirty="0"/>
          </a:p>
        </p:txBody>
      </p:sp>
      <p:sp>
        <p:nvSpPr>
          <p:cNvPr id="84" name="Google Shape;84;g605b24b09b_0_114"/>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_1_1">
    <p:spTree>
      <p:nvGrpSpPr>
        <p:cNvPr id="1" name="Shape 85"/>
        <p:cNvGrpSpPr/>
        <p:nvPr/>
      </p:nvGrpSpPr>
      <p:grpSpPr>
        <a:xfrm>
          <a:off x="0" y="0"/>
          <a:ext cx="0" cy="0"/>
          <a:chOff x="0" y="0"/>
          <a:chExt cx="0" cy="0"/>
        </a:xfrm>
      </p:grpSpPr>
      <p:sp>
        <p:nvSpPr>
          <p:cNvPr id="86" name="Google Shape;86;g605b24b09b_0_133"/>
          <p:cNvSpPr>
            <a:spLocks/>
          </p:cNvSpPr>
          <p:nvPr/>
        </p:nvSpPr>
        <p:spPr>
          <a:xfrm>
            <a:off x="10059310" y="877033"/>
            <a:ext cx="17325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nvGrpSpPr>
          <p:cNvPr id="87" name="Google Shape;87;g605b24b09b_0_133"/>
          <p:cNvGrpSpPr/>
          <p:nvPr/>
        </p:nvGrpSpPr>
        <p:grpSpPr>
          <a:xfrm>
            <a:off x="0" y="-9450"/>
            <a:ext cx="11548242" cy="6867279"/>
            <a:chOff x="0" y="-7088"/>
            <a:chExt cx="8661398" cy="5150588"/>
          </a:xfrm>
        </p:grpSpPr>
        <p:sp>
          <p:nvSpPr>
            <p:cNvPr id="88" name="Google Shape;88;g605b24b09b_0_133"/>
            <p:cNvSpPr>
              <a:spLocks/>
            </p:cNvSpPr>
            <p:nvPr/>
          </p:nvSpPr>
          <p:spPr>
            <a:xfrm>
              <a:off x="0" y="0"/>
              <a:ext cx="3525000" cy="5143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89" name="Google Shape;89;g605b24b09b_0_133"/>
            <p:cNvSpPr>
              <a:spLocks/>
            </p:cNvSpPr>
            <p:nvPr/>
          </p:nvSpPr>
          <p:spPr>
            <a:xfrm rot="10800000" flipH="1">
              <a:off x="3517898" y="-7088"/>
              <a:ext cx="5143500" cy="5143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nvGrpSpPr>
          <p:cNvPr id="90" name="Google Shape;90;g605b24b09b_0_133"/>
          <p:cNvGrpSpPr/>
          <p:nvPr/>
        </p:nvGrpSpPr>
        <p:grpSpPr>
          <a:xfrm rot="10800000" flipH="1">
            <a:off x="-271" y="1454283"/>
            <a:ext cx="11797318" cy="3949517"/>
            <a:chOff x="-8178042" y="-4493254"/>
            <a:chExt cx="19483597" cy="6522736"/>
          </a:xfrm>
        </p:grpSpPr>
        <p:sp>
          <p:nvSpPr>
            <p:cNvPr id="91" name="Google Shape;91;g605b24b09b_0_133"/>
            <p:cNvSpPr>
              <a:spLocks/>
            </p:cNvSpPr>
            <p:nvPr/>
          </p:nvSpPr>
          <p:spPr>
            <a:xfrm>
              <a:off x="-8178042" y="-4493118"/>
              <a:ext cx="12968400" cy="6522600"/>
            </a:xfrm>
            <a:prstGeom prst="rect">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92" name="Google Shape;92;g605b24b09b_0_133"/>
            <p:cNvSpPr>
              <a:spLocks/>
            </p:cNvSpPr>
            <p:nvPr/>
          </p:nvSpPr>
          <p:spPr>
            <a:xfrm>
              <a:off x="4782955" y="-4493254"/>
              <a:ext cx="6522600" cy="6522600"/>
            </a:xfrm>
            <a:prstGeom prst="rtTriangle">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sp>
        <p:nvSpPr>
          <p:cNvPr id="93" name="Google Shape;93;g605b24b09b_0_133"/>
          <p:cNvSpPr txBox="1">
            <a:spLocks noGrp="1"/>
          </p:cNvSpPr>
          <p:nvPr>
            <p:ph type="body" idx="1"/>
          </p:nvPr>
        </p:nvSpPr>
        <p:spPr>
          <a:xfrm>
            <a:off x="1106367" y="1602667"/>
            <a:ext cx="6787500" cy="3660000"/>
          </a:xfrm>
          <a:prstGeom prst="rect">
            <a:avLst/>
          </a:prstGeom>
          <a:noFill/>
          <a:ln>
            <a:noFill/>
          </a:ln>
        </p:spPr>
        <p:txBody>
          <a:bodyPr spcFirstLastPara="1" wrap="square" lIns="121900" tIns="121900" rIns="121900" bIns="121900" anchor="t" anchorCtr="0">
            <a:noAutofit/>
          </a:bodyPr>
          <a:lstStyle>
            <a:lvl1pPr marL="457200" lvl="0" indent="-482600" algn="l" rtl="0">
              <a:lnSpc>
                <a:spcPct val="100000"/>
              </a:lnSpc>
              <a:spcBef>
                <a:spcPts val="800"/>
              </a:spcBef>
              <a:spcAft>
                <a:spcPts val="0"/>
              </a:spcAft>
              <a:buClr>
                <a:srgbClr val="FFFFFF"/>
              </a:buClr>
              <a:buSzPts val="4000"/>
              <a:buChar char="▰"/>
              <a:defRPr sz="4000" b="0" i="0">
                <a:solidFill>
                  <a:srgbClr val="FFFFFF"/>
                </a:solidFill>
                <a:uFillTx/>
                <a:latin typeface="Myriad Pro Light" panose="020B0403030403020204" pitchFamily="34" charset="0"/>
              </a:defRPr>
            </a:lvl1pPr>
            <a:lvl2pPr marL="914400" lvl="1" indent="-482600" algn="l" rtl="0">
              <a:lnSpc>
                <a:spcPct val="100000"/>
              </a:lnSpc>
              <a:spcBef>
                <a:spcPts val="600"/>
              </a:spcBef>
              <a:spcAft>
                <a:spcPts val="0"/>
              </a:spcAft>
              <a:buClr>
                <a:srgbClr val="FFFFFF"/>
              </a:buClr>
              <a:buSzPts val="4000"/>
              <a:buChar char="▻"/>
              <a:defRPr sz="4000" i="1">
                <a:solidFill>
                  <a:srgbClr val="FFFFFF"/>
                </a:solidFill>
                <a:uFillTx/>
              </a:defRPr>
            </a:lvl2pPr>
            <a:lvl3pPr marL="1371600" lvl="2" indent="-482600" algn="l" rtl="0">
              <a:lnSpc>
                <a:spcPct val="100000"/>
              </a:lnSpc>
              <a:spcBef>
                <a:spcPts val="600"/>
              </a:spcBef>
              <a:spcAft>
                <a:spcPts val="0"/>
              </a:spcAft>
              <a:buClr>
                <a:srgbClr val="FFFFFF"/>
              </a:buClr>
              <a:buSzPts val="4000"/>
              <a:buChar char="▻"/>
              <a:defRPr sz="4000" i="1">
                <a:solidFill>
                  <a:srgbClr val="FFFFFF"/>
                </a:solidFill>
                <a:uFillTx/>
              </a:defRPr>
            </a:lvl3pPr>
            <a:lvl4pPr marL="1828800" lvl="3" indent="-482600" algn="l" rtl="0">
              <a:lnSpc>
                <a:spcPct val="100000"/>
              </a:lnSpc>
              <a:spcBef>
                <a:spcPts val="500"/>
              </a:spcBef>
              <a:spcAft>
                <a:spcPts val="0"/>
              </a:spcAft>
              <a:buClr>
                <a:srgbClr val="FFFFFF"/>
              </a:buClr>
              <a:buSzPts val="4000"/>
              <a:buChar char="▻"/>
              <a:defRPr sz="4000" i="1">
                <a:solidFill>
                  <a:srgbClr val="FFFFFF"/>
                </a:solidFill>
                <a:uFillTx/>
              </a:defRPr>
            </a:lvl4pPr>
            <a:lvl5pPr marL="2286000" lvl="4" indent="-482600" algn="l" rtl="0">
              <a:lnSpc>
                <a:spcPct val="100000"/>
              </a:lnSpc>
              <a:spcBef>
                <a:spcPts val="500"/>
              </a:spcBef>
              <a:spcAft>
                <a:spcPts val="0"/>
              </a:spcAft>
              <a:buClr>
                <a:srgbClr val="FFFFFF"/>
              </a:buClr>
              <a:buSzPts val="4000"/>
              <a:buChar char="▻"/>
              <a:defRPr sz="4000" i="1">
                <a:solidFill>
                  <a:srgbClr val="FFFFFF"/>
                </a:solidFill>
                <a:uFillTx/>
              </a:defRPr>
            </a:lvl5pPr>
            <a:lvl6pPr marL="2743200" lvl="5" indent="-482600" algn="l" rtl="0">
              <a:lnSpc>
                <a:spcPct val="100000"/>
              </a:lnSpc>
              <a:spcBef>
                <a:spcPts val="500"/>
              </a:spcBef>
              <a:spcAft>
                <a:spcPts val="0"/>
              </a:spcAft>
              <a:buClr>
                <a:srgbClr val="FFFFFF"/>
              </a:buClr>
              <a:buSzPts val="4000"/>
              <a:buChar char="▻"/>
              <a:defRPr sz="4000" i="1">
                <a:solidFill>
                  <a:srgbClr val="FFFFFF"/>
                </a:solidFill>
                <a:uFillTx/>
              </a:defRPr>
            </a:lvl6pPr>
            <a:lvl7pPr marL="3200400" lvl="6" indent="-482600" algn="l" rtl="0">
              <a:lnSpc>
                <a:spcPct val="100000"/>
              </a:lnSpc>
              <a:spcBef>
                <a:spcPts val="500"/>
              </a:spcBef>
              <a:spcAft>
                <a:spcPts val="0"/>
              </a:spcAft>
              <a:buClr>
                <a:srgbClr val="FFFFFF"/>
              </a:buClr>
              <a:buSzPts val="4000"/>
              <a:buChar char="▻"/>
              <a:defRPr sz="4000" i="1">
                <a:solidFill>
                  <a:srgbClr val="FFFFFF"/>
                </a:solidFill>
                <a:uFillTx/>
              </a:defRPr>
            </a:lvl7pPr>
            <a:lvl8pPr marL="3657600" lvl="7" indent="-482600" algn="l" rtl="0">
              <a:lnSpc>
                <a:spcPct val="100000"/>
              </a:lnSpc>
              <a:spcBef>
                <a:spcPts val="500"/>
              </a:spcBef>
              <a:spcAft>
                <a:spcPts val="0"/>
              </a:spcAft>
              <a:buClr>
                <a:srgbClr val="FFFFFF"/>
              </a:buClr>
              <a:buSzPts val="4000"/>
              <a:buChar char="▻"/>
              <a:defRPr sz="4000" i="1">
                <a:solidFill>
                  <a:srgbClr val="FFFFFF"/>
                </a:solidFill>
                <a:uFillTx/>
              </a:defRPr>
            </a:lvl8pPr>
            <a:lvl9pPr marL="4114800" lvl="8" indent="-482600" algn="l" rtl="0">
              <a:lnSpc>
                <a:spcPct val="100000"/>
              </a:lnSpc>
              <a:spcBef>
                <a:spcPts val="500"/>
              </a:spcBef>
              <a:spcAft>
                <a:spcPts val="0"/>
              </a:spcAft>
              <a:buClr>
                <a:srgbClr val="FFFFFF"/>
              </a:buClr>
              <a:buSzPts val="4000"/>
              <a:buChar char="▻"/>
              <a:defRPr sz="4000" i="1">
                <a:solidFill>
                  <a:srgbClr val="FFFFFF"/>
                </a:solidFill>
                <a:uFillTx/>
              </a:defRPr>
            </a:lvl9pPr>
          </a:lstStyle>
          <a:p>
            <a:endParaRPr dirty="0"/>
          </a:p>
        </p:txBody>
      </p:sp>
      <p:sp>
        <p:nvSpPr>
          <p:cNvPr id="94" name="Google Shape;94;g605b24b09b_0_133"/>
          <p:cNvSpPr txBox="1">
            <a:spLocks/>
          </p:cNvSpPr>
          <p:nvPr/>
        </p:nvSpPr>
        <p:spPr>
          <a:xfrm>
            <a:off x="382133" y="1352767"/>
            <a:ext cx="902100" cy="8715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dirty="0">
                <a:solidFill>
                  <a:srgbClr val="FF9800"/>
                </a:solidFill>
                <a:uFillTx/>
                <a:latin typeface="Myriad Pro" panose="020B0503030403020204" pitchFamily="34" charset="0"/>
                <a:ea typeface="Arial"/>
                <a:cs typeface="Arial"/>
                <a:sym typeface="Arial"/>
              </a:rPr>
              <a:t>“</a:t>
            </a:r>
            <a:endParaRPr sz="9600" b="0" i="0" u="none" strike="noStrike" cap="none" dirty="0">
              <a:solidFill>
                <a:srgbClr val="FF9800"/>
              </a:solidFill>
              <a:uFillTx/>
              <a:latin typeface="Myriad Pro" panose="020B0503030403020204" pitchFamily="34" charset="0"/>
              <a:ea typeface="Arial"/>
              <a:cs typeface="Arial"/>
              <a:sym typeface="Arial"/>
            </a:endParaRPr>
          </a:p>
        </p:txBody>
      </p:sp>
      <p:grpSp>
        <p:nvGrpSpPr>
          <p:cNvPr id="95" name="Google Shape;95;g605b24b09b_0_133"/>
          <p:cNvGrpSpPr/>
          <p:nvPr/>
        </p:nvGrpSpPr>
        <p:grpSpPr>
          <a:xfrm>
            <a:off x="9262270" y="5963482"/>
            <a:ext cx="2937033" cy="894371"/>
            <a:chOff x="5575242" y="4472723"/>
            <a:chExt cx="2202830" cy="670795"/>
          </a:xfrm>
        </p:grpSpPr>
        <p:sp>
          <p:nvSpPr>
            <p:cNvPr id="96" name="Google Shape;96;g605b24b09b_0_133"/>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97" name="Google Shape;97;g605b24b09b_0_133"/>
            <p:cNvGrpSpPr/>
            <p:nvPr/>
          </p:nvGrpSpPr>
          <p:grpSpPr>
            <a:xfrm flipH="1">
              <a:off x="5734850" y="4472723"/>
              <a:ext cx="2040837" cy="670795"/>
              <a:chOff x="1297954" y="330075"/>
              <a:chExt cx="5169293" cy="1699506"/>
            </a:xfrm>
          </p:grpSpPr>
          <p:sp>
            <p:nvSpPr>
              <p:cNvPr id="98" name="Google Shape;98;g605b24b09b_0_133"/>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99" name="Google Shape;99;g605b24b09b_0_133"/>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100" name="Google Shape;100;g605b24b09b_0_133"/>
            <p:cNvGrpSpPr/>
            <p:nvPr/>
          </p:nvGrpSpPr>
          <p:grpSpPr>
            <a:xfrm flipH="1">
              <a:off x="5578209" y="4646738"/>
              <a:ext cx="2199863" cy="304563"/>
              <a:chOff x="-5827153" y="330075"/>
              <a:chExt cx="12276019" cy="1699569"/>
            </a:xfrm>
          </p:grpSpPr>
          <p:sp>
            <p:nvSpPr>
              <p:cNvPr id="101" name="Google Shape;101;g605b24b09b_0_133"/>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02" name="Google Shape;102;g605b24b09b_0_133"/>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
        <p:nvSpPr>
          <p:cNvPr id="103" name="Google Shape;103;g605b24b09b_0_133"/>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04"/>
        <p:cNvGrpSpPr/>
        <p:nvPr/>
      </p:nvGrpSpPr>
      <p:grpSpPr>
        <a:xfrm>
          <a:off x="0" y="0"/>
          <a:ext cx="0" cy="0"/>
          <a:chOff x="0" y="0"/>
          <a:chExt cx="0" cy="0"/>
        </a:xfrm>
      </p:grpSpPr>
      <p:grpSp>
        <p:nvGrpSpPr>
          <p:cNvPr id="105" name="Google Shape;105;g605b24b09b_0_152"/>
          <p:cNvGrpSpPr/>
          <p:nvPr/>
        </p:nvGrpSpPr>
        <p:grpSpPr>
          <a:xfrm>
            <a:off x="-6" y="55"/>
            <a:ext cx="9429671" cy="1769708"/>
            <a:chOff x="-4" y="41"/>
            <a:chExt cx="7072430" cy="1327314"/>
          </a:xfrm>
        </p:grpSpPr>
        <p:sp>
          <p:nvSpPr>
            <p:cNvPr id="106" name="Google Shape;106;g605b24b09b_0_152"/>
            <p:cNvSpPr>
              <a:spLocks/>
            </p:cNvSpPr>
            <p:nvPr/>
          </p:nvSpPr>
          <p:spPr>
            <a:xfrm>
              <a:off x="6292649" y="126425"/>
              <a:ext cx="779700" cy="2598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nvGrpSpPr>
            <p:cNvPr id="107" name="Google Shape;107;g605b24b09b_0_152"/>
            <p:cNvGrpSpPr/>
            <p:nvPr/>
          </p:nvGrpSpPr>
          <p:grpSpPr>
            <a:xfrm rot="10800000" flipH="1">
              <a:off x="3" y="41"/>
              <a:ext cx="6756168" cy="1327314"/>
              <a:chOff x="-2168138" y="330075"/>
              <a:chExt cx="8650663" cy="1699506"/>
            </a:xfrm>
          </p:grpSpPr>
          <p:sp>
            <p:nvSpPr>
              <p:cNvPr id="108" name="Google Shape;108;g605b24b09b_0_152"/>
              <p:cNvSpPr>
                <a:spLocks/>
              </p:cNvSpPr>
              <p:nvPr/>
            </p:nvSpPr>
            <p:spPr>
              <a:xfrm>
                <a:off x="-2168138" y="330081"/>
                <a:ext cx="69582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109" name="Google Shape;109;g605b24b09b_0_152"/>
              <p:cNvSpPr>
                <a:spLocks/>
              </p:cNvSpPr>
              <p:nvPr/>
            </p:nvSpPr>
            <p:spPr>
              <a:xfrm>
                <a:off x="4783025"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nvGrpSpPr>
            <p:cNvPr id="110" name="Google Shape;110;g605b24b09b_0_152"/>
            <p:cNvGrpSpPr/>
            <p:nvPr/>
          </p:nvGrpSpPr>
          <p:grpSpPr>
            <a:xfrm rot="10800000" flipH="1">
              <a:off x="-4" y="381008"/>
              <a:ext cx="7072430" cy="771743"/>
              <a:chOff x="-9092084" y="330075"/>
              <a:chExt cx="15574609" cy="1699501"/>
            </a:xfrm>
          </p:grpSpPr>
          <p:sp>
            <p:nvSpPr>
              <p:cNvPr id="111" name="Google Shape;111;g605b24b09b_0_152"/>
              <p:cNvSpPr>
                <a:spLocks/>
              </p:cNvSpPr>
              <p:nvPr/>
            </p:nvSpPr>
            <p:spPr>
              <a:xfrm>
                <a:off x="-9092084" y="330076"/>
                <a:ext cx="13882200" cy="1699500"/>
              </a:xfrm>
              <a:prstGeom prst="rect">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112" name="Google Shape;112;g605b24b09b_0_152"/>
              <p:cNvSpPr>
                <a:spLocks/>
              </p:cNvSpPr>
              <p:nvPr/>
            </p:nvSpPr>
            <p:spPr>
              <a:xfrm>
                <a:off x="4783025"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grpSp>
        <p:nvGrpSpPr>
          <p:cNvPr id="113" name="Google Shape;113;g605b24b09b_0_152"/>
          <p:cNvGrpSpPr/>
          <p:nvPr/>
        </p:nvGrpSpPr>
        <p:grpSpPr>
          <a:xfrm>
            <a:off x="9262270" y="5963482"/>
            <a:ext cx="2937033" cy="894371"/>
            <a:chOff x="5575242" y="4472723"/>
            <a:chExt cx="2202830" cy="670795"/>
          </a:xfrm>
        </p:grpSpPr>
        <p:sp>
          <p:nvSpPr>
            <p:cNvPr id="114" name="Google Shape;114;g605b24b09b_0_152"/>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115" name="Google Shape;115;g605b24b09b_0_152"/>
            <p:cNvGrpSpPr/>
            <p:nvPr/>
          </p:nvGrpSpPr>
          <p:grpSpPr>
            <a:xfrm flipH="1">
              <a:off x="5734850" y="4472723"/>
              <a:ext cx="2040837" cy="670795"/>
              <a:chOff x="1297954" y="330075"/>
              <a:chExt cx="5169293" cy="1699506"/>
            </a:xfrm>
          </p:grpSpPr>
          <p:sp>
            <p:nvSpPr>
              <p:cNvPr id="116" name="Google Shape;116;g605b24b09b_0_152"/>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17" name="Google Shape;117;g605b24b09b_0_152"/>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118" name="Google Shape;118;g605b24b09b_0_152"/>
            <p:cNvGrpSpPr/>
            <p:nvPr/>
          </p:nvGrpSpPr>
          <p:grpSpPr>
            <a:xfrm flipH="1">
              <a:off x="5578209" y="4646738"/>
              <a:ext cx="2199863" cy="304563"/>
              <a:chOff x="-5827153" y="330075"/>
              <a:chExt cx="12276019" cy="1699569"/>
            </a:xfrm>
          </p:grpSpPr>
          <p:sp>
            <p:nvSpPr>
              <p:cNvPr id="119" name="Google Shape;119;g605b24b09b_0_152"/>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20" name="Google Shape;120;g605b24b09b_0_152"/>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
        <p:nvSpPr>
          <p:cNvPr id="121" name="Google Shape;121;g605b24b09b_0_152"/>
          <p:cNvSpPr txBox="1">
            <a:spLocks noGrp="1"/>
          </p:cNvSpPr>
          <p:nvPr>
            <p:ph type="title"/>
          </p:nvPr>
        </p:nvSpPr>
        <p:spPr>
          <a:xfrm>
            <a:off x="1085700" y="523433"/>
            <a:ext cx="7323300" cy="10215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SzPts val="2700"/>
              <a:buNone/>
              <a:defRPr b="1" i="0">
                <a:uFillTx/>
                <a:latin typeface="Myriad Pro Semibold" panose="020B0503030403020204" pitchFamily="34" charset="0"/>
              </a:defRPr>
            </a:lvl1pPr>
            <a:lvl2pPr lvl="1" algn="l" rtl="0">
              <a:lnSpc>
                <a:spcPct val="100000"/>
              </a:lnSpc>
              <a:spcBef>
                <a:spcPts val="0"/>
              </a:spcBef>
              <a:spcAft>
                <a:spcPts val="0"/>
              </a:spcAft>
              <a:buSzPts val="2700"/>
              <a:buNone/>
              <a:defRPr>
                <a:uFillTx/>
              </a:defRPr>
            </a:lvl2pPr>
            <a:lvl3pPr lvl="2" algn="l" rtl="0">
              <a:lnSpc>
                <a:spcPct val="100000"/>
              </a:lnSpc>
              <a:spcBef>
                <a:spcPts val="0"/>
              </a:spcBef>
              <a:spcAft>
                <a:spcPts val="0"/>
              </a:spcAft>
              <a:buSzPts val="2700"/>
              <a:buNone/>
              <a:defRPr>
                <a:uFillTx/>
              </a:defRPr>
            </a:lvl3pPr>
            <a:lvl4pPr lvl="3" algn="l" rtl="0">
              <a:lnSpc>
                <a:spcPct val="100000"/>
              </a:lnSpc>
              <a:spcBef>
                <a:spcPts val="0"/>
              </a:spcBef>
              <a:spcAft>
                <a:spcPts val="0"/>
              </a:spcAft>
              <a:buSzPts val="2700"/>
              <a:buNone/>
              <a:defRPr>
                <a:uFillTx/>
              </a:defRPr>
            </a:lvl4pPr>
            <a:lvl5pPr lvl="4" algn="l" rtl="0">
              <a:lnSpc>
                <a:spcPct val="100000"/>
              </a:lnSpc>
              <a:spcBef>
                <a:spcPts val="0"/>
              </a:spcBef>
              <a:spcAft>
                <a:spcPts val="0"/>
              </a:spcAft>
              <a:buSzPts val="2700"/>
              <a:buNone/>
              <a:defRPr>
                <a:uFillTx/>
              </a:defRPr>
            </a:lvl5pPr>
            <a:lvl6pPr lvl="5" algn="l" rtl="0">
              <a:lnSpc>
                <a:spcPct val="100000"/>
              </a:lnSpc>
              <a:spcBef>
                <a:spcPts val="0"/>
              </a:spcBef>
              <a:spcAft>
                <a:spcPts val="0"/>
              </a:spcAft>
              <a:buSzPts val="2700"/>
              <a:buNone/>
              <a:defRPr>
                <a:uFillTx/>
              </a:defRPr>
            </a:lvl6pPr>
            <a:lvl7pPr lvl="6" algn="l" rtl="0">
              <a:lnSpc>
                <a:spcPct val="100000"/>
              </a:lnSpc>
              <a:spcBef>
                <a:spcPts val="0"/>
              </a:spcBef>
              <a:spcAft>
                <a:spcPts val="0"/>
              </a:spcAft>
              <a:buSzPts val="2700"/>
              <a:buNone/>
              <a:defRPr>
                <a:uFillTx/>
              </a:defRPr>
            </a:lvl7pPr>
            <a:lvl8pPr lvl="7" algn="l" rtl="0">
              <a:lnSpc>
                <a:spcPct val="100000"/>
              </a:lnSpc>
              <a:spcBef>
                <a:spcPts val="0"/>
              </a:spcBef>
              <a:spcAft>
                <a:spcPts val="0"/>
              </a:spcAft>
              <a:buSzPts val="2700"/>
              <a:buNone/>
              <a:defRPr>
                <a:uFillTx/>
              </a:defRPr>
            </a:lvl8pPr>
            <a:lvl9pPr lvl="8" algn="l" rtl="0">
              <a:lnSpc>
                <a:spcPct val="100000"/>
              </a:lnSpc>
              <a:spcBef>
                <a:spcPts val="0"/>
              </a:spcBef>
              <a:spcAft>
                <a:spcPts val="0"/>
              </a:spcAft>
              <a:buSzPts val="2700"/>
              <a:buNone/>
              <a:defRPr>
                <a:uFillTx/>
              </a:defRPr>
            </a:lvl9pPr>
          </a:lstStyle>
          <a:p>
            <a:endParaRPr dirty="0"/>
          </a:p>
        </p:txBody>
      </p:sp>
      <p:sp>
        <p:nvSpPr>
          <p:cNvPr id="122" name="Google Shape;122;g605b24b09b_0_152"/>
          <p:cNvSpPr txBox="1">
            <a:spLocks noGrp="1"/>
          </p:cNvSpPr>
          <p:nvPr>
            <p:ph type="body" idx="1"/>
          </p:nvPr>
        </p:nvSpPr>
        <p:spPr>
          <a:xfrm>
            <a:off x="1085700" y="1769800"/>
            <a:ext cx="8176800" cy="4194000"/>
          </a:xfrm>
          <a:prstGeom prst="rect">
            <a:avLst/>
          </a:prstGeom>
          <a:noFill/>
          <a:ln>
            <a:noFill/>
          </a:ln>
        </p:spPr>
        <p:txBody>
          <a:bodyPr spcFirstLastPara="1" wrap="square" lIns="121900" tIns="121900" rIns="121900" bIns="121900" anchor="ctr" anchorCtr="0">
            <a:noAutofit/>
          </a:bodyPr>
          <a:lstStyle>
            <a:lvl1pPr marL="457200" lvl="0" indent="-431800" algn="l" rtl="0">
              <a:lnSpc>
                <a:spcPct val="100000"/>
              </a:lnSpc>
              <a:spcBef>
                <a:spcPts val="800"/>
              </a:spcBef>
              <a:spcAft>
                <a:spcPts val="0"/>
              </a:spcAft>
              <a:buSzPts val="3200"/>
              <a:buChar char="▰"/>
              <a:defRPr b="0" i="0">
                <a:uFillTx/>
                <a:latin typeface="Myriad Pro Light" panose="020B0403030403020204" pitchFamily="34" charset="0"/>
              </a:defRPr>
            </a:lvl1pPr>
            <a:lvl2pPr marL="914400" lvl="1" indent="-431800" algn="l" rtl="0">
              <a:lnSpc>
                <a:spcPct val="100000"/>
              </a:lnSpc>
              <a:spcBef>
                <a:spcPts val="1300"/>
              </a:spcBef>
              <a:spcAft>
                <a:spcPts val="0"/>
              </a:spcAft>
              <a:buSzPts val="3200"/>
              <a:buChar char="▻"/>
              <a:defRPr>
                <a:uFillTx/>
              </a:defRPr>
            </a:lvl2pPr>
            <a:lvl3pPr marL="1371600" lvl="2" indent="-431800" algn="l" rtl="0">
              <a:lnSpc>
                <a:spcPct val="100000"/>
              </a:lnSpc>
              <a:spcBef>
                <a:spcPts val="1300"/>
              </a:spcBef>
              <a:spcAft>
                <a:spcPts val="0"/>
              </a:spcAft>
              <a:buSzPts val="3200"/>
              <a:buChar char="▻"/>
              <a:defRPr>
                <a:uFillTx/>
              </a:defRPr>
            </a:lvl3pPr>
            <a:lvl4pPr marL="1828800" lvl="3" indent="-431800" algn="l" rtl="0">
              <a:lnSpc>
                <a:spcPct val="100000"/>
              </a:lnSpc>
              <a:spcBef>
                <a:spcPts val="1300"/>
              </a:spcBef>
              <a:spcAft>
                <a:spcPts val="0"/>
              </a:spcAft>
              <a:buSzPts val="3200"/>
              <a:buChar char="▻"/>
              <a:defRPr>
                <a:uFillTx/>
              </a:defRPr>
            </a:lvl4pPr>
            <a:lvl5pPr marL="2286000" lvl="4" indent="-431800" algn="l" rtl="0">
              <a:lnSpc>
                <a:spcPct val="100000"/>
              </a:lnSpc>
              <a:spcBef>
                <a:spcPts val="1300"/>
              </a:spcBef>
              <a:spcAft>
                <a:spcPts val="0"/>
              </a:spcAft>
              <a:buSzPts val="3200"/>
              <a:buChar char="▻"/>
              <a:defRPr>
                <a:uFillTx/>
              </a:defRPr>
            </a:lvl5pPr>
            <a:lvl6pPr marL="2743200" lvl="5" indent="-431800" algn="l" rtl="0">
              <a:lnSpc>
                <a:spcPct val="100000"/>
              </a:lnSpc>
              <a:spcBef>
                <a:spcPts val="1300"/>
              </a:spcBef>
              <a:spcAft>
                <a:spcPts val="0"/>
              </a:spcAft>
              <a:buSzPts val="3200"/>
              <a:buChar char="▻"/>
              <a:defRPr>
                <a:uFillTx/>
              </a:defRPr>
            </a:lvl6pPr>
            <a:lvl7pPr marL="3200400" lvl="6" indent="-431800" algn="l" rtl="0">
              <a:lnSpc>
                <a:spcPct val="100000"/>
              </a:lnSpc>
              <a:spcBef>
                <a:spcPts val="1300"/>
              </a:spcBef>
              <a:spcAft>
                <a:spcPts val="0"/>
              </a:spcAft>
              <a:buSzPts val="3200"/>
              <a:buChar char="▻"/>
              <a:defRPr>
                <a:uFillTx/>
              </a:defRPr>
            </a:lvl7pPr>
            <a:lvl8pPr marL="3657600" lvl="7" indent="-431800" algn="l" rtl="0">
              <a:lnSpc>
                <a:spcPct val="100000"/>
              </a:lnSpc>
              <a:spcBef>
                <a:spcPts val="1300"/>
              </a:spcBef>
              <a:spcAft>
                <a:spcPts val="0"/>
              </a:spcAft>
              <a:buSzPts val="3200"/>
              <a:buChar char="▻"/>
              <a:defRPr>
                <a:uFillTx/>
              </a:defRPr>
            </a:lvl8pPr>
            <a:lvl9pPr marL="4114800" lvl="8" indent="-431800" algn="l" rtl="0">
              <a:lnSpc>
                <a:spcPct val="100000"/>
              </a:lnSpc>
              <a:spcBef>
                <a:spcPts val="1300"/>
              </a:spcBef>
              <a:spcAft>
                <a:spcPts val="1300"/>
              </a:spcAft>
              <a:buSzPts val="3200"/>
              <a:buChar char="▻"/>
              <a:defRPr>
                <a:uFillTx/>
              </a:defRPr>
            </a:lvl9pPr>
          </a:lstStyle>
          <a:p>
            <a:endParaRPr dirty="0"/>
          </a:p>
        </p:txBody>
      </p:sp>
      <p:sp>
        <p:nvSpPr>
          <p:cNvPr id="123" name="Google Shape;123;g605b24b09b_0_152"/>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_AND_TWO_COLUMNS_1">
    <p:spTree>
      <p:nvGrpSpPr>
        <p:cNvPr id="1" name="Shape 124"/>
        <p:cNvGrpSpPr/>
        <p:nvPr/>
      </p:nvGrpSpPr>
      <p:grpSpPr>
        <a:xfrm>
          <a:off x="0" y="0"/>
          <a:ext cx="0" cy="0"/>
          <a:chOff x="0" y="0"/>
          <a:chExt cx="0" cy="0"/>
        </a:xfrm>
      </p:grpSpPr>
      <p:grpSp>
        <p:nvGrpSpPr>
          <p:cNvPr id="125" name="Google Shape;125;g605b24b09b_0_172"/>
          <p:cNvGrpSpPr/>
          <p:nvPr/>
        </p:nvGrpSpPr>
        <p:grpSpPr>
          <a:xfrm>
            <a:off x="-6" y="55"/>
            <a:ext cx="9429671" cy="1769708"/>
            <a:chOff x="-4" y="41"/>
            <a:chExt cx="7072430" cy="1327314"/>
          </a:xfrm>
        </p:grpSpPr>
        <p:sp>
          <p:nvSpPr>
            <p:cNvPr id="126" name="Google Shape;126;g605b24b09b_0_172"/>
            <p:cNvSpPr>
              <a:spLocks/>
            </p:cNvSpPr>
            <p:nvPr/>
          </p:nvSpPr>
          <p:spPr>
            <a:xfrm>
              <a:off x="6292649" y="126425"/>
              <a:ext cx="779700" cy="2598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nvGrpSpPr>
            <p:cNvPr id="127" name="Google Shape;127;g605b24b09b_0_172"/>
            <p:cNvGrpSpPr/>
            <p:nvPr/>
          </p:nvGrpSpPr>
          <p:grpSpPr>
            <a:xfrm rot="10800000" flipH="1">
              <a:off x="3" y="41"/>
              <a:ext cx="6756168" cy="1327314"/>
              <a:chOff x="-2168138" y="330075"/>
              <a:chExt cx="8650663" cy="1699506"/>
            </a:xfrm>
          </p:grpSpPr>
          <p:sp>
            <p:nvSpPr>
              <p:cNvPr id="128" name="Google Shape;128;g605b24b09b_0_172"/>
              <p:cNvSpPr>
                <a:spLocks/>
              </p:cNvSpPr>
              <p:nvPr/>
            </p:nvSpPr>
            <p:spPr>
              <a:xfrm>
                <a:off x="-2168138" y="330081"/>
                <a:ext cx="69582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129" name="Google Shape;129;g605b24b09b_0_172"/>
              <p:cNvSpPr>
                <a:spLocks/>
              </p:cNvSpPr>
              <p:nvPr/>
            </p:nvSpPr>
            <p:spPr>
              <a:xfrm>
                <a:off x="4783025"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nvGrpSpPr>
            <p:cNvPr id="130" name="Google Shape;130;g605b24b09b_0_172"/>
            <p:cNvGrpSpPr/>
            <p:nvPr/>
          </p:nvGrpSpPr>
          <p:grpSpPr>
            <a:xfrm rot="10800000" flipH="1">
              <a:off x="-4" y="381008"/>
              <a:ext cx="7072430" cy="771743"/>
              <a:chOff x="-9092084" y="330075"/>
              <a:chExt cx="15574609" cy="1699501"/>
            </a:xfrm>
          </p:grpSpPr>
          <p:sp>
            <p:nvSpPr>
              <p:cNvPr id="131" name="Google Shape;131;g605b24b09b_0_172"/>
              <p:cNvSpPr>
                <a:spLocks/>
              </p:cNvSpPr>
              <p:nvPr/>
            </p:nvSpPr>
            <p:spPr>
              <a:xfrm>
                <a:off x="-9092084" y="330076"/>
                <a:ext cx="13882200" cy="1699500"/>
              </a:xfrm>
              <a:prstGeom prst="rect">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132" name="Google Shape;132;g605b24b09b_0_172"/>
              <p:cNvSpPr>
                <a:spLocks/>
              </p:cNvSpPr>
              <p:nvPr/>
            </p:nvSpPr>
            <p:spPr>
              <a:xfrm>
                <a:off x="4783025"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grpSp>
        <p:nvGrpSpPr>
          <p:cNvPr id="133" name="Google Shape;133;g605b24b09b_0_172"/>
          <p:cNvGrpSpPr/>
          <p:nvPr/>
        </p:nvGrpSpPr>
        <p:grpSpPr>
          <a:xfrm>
            <a:off x="9262270" y="5963482"/>
            <a:ext cx="2937033" cy="894371"/>
            <a:chOff x="5575242" y="4472723"/>
            <a:chExt cx="2202830" cy="670795"/>
          </a:xfrm>
        </p:grpSpPr>
        <p:sp>
          <p:nvSpPr>
            <p:cNvPr id="134" name="Google Shape;134;g605b24b09b_0_172"/>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135" name="Google Shape;135;g605b24b09b_0_172"/>
            <p:cNvGrpSpPr/>
            <p:nvPr/>
          </p:nvGrpSpPr>
          <p:grpSpPr>
            <a:xfrm flipH="1">
              <a:off x="5734850" y="4472723"/>
              <a:ext cx="2040837" cy="670795"/>
              <a:chOff x="1297954" y="330075"/>
              <a:chExt cx="5169293" cy="1699506"/>
            </a:xfrm>
          </p:grpSpPr>
          <p:sp>
            <p:nvSpPr>
              <p:cNvPr id="136" name="Google Shape;136;g605b24b09b_0_172"/>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37" name="Google Shape;137;g605b24b09b_0_172"/>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138" name="Google Shape;138;g605b24b09b_0_172"/>
            <p:cNvGrpSpPr/>
            <p:nvPr/>
          </p:nvGrpSpPr>
          <p:grpSpPr>
            <a:xfrm flipH="1">
              <a:off x="5578209" y="4646738"/>
              <a:ext cx="2199863" cy="304563"/>
              <a:chOff x="-5827153" y="330075"/>
              <a:chExt cx="12276019" cy="1699569"/>
            </a:xfrm>
          </p:grpSpPr>
          <p:sp>
            <p:nvSpPr>
              <p:cNvPr id="139" name="Google Shape;139;g605b24b09b_0_172"/>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40" name="Google Shape;140;g605b24b09b_0_172"/>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
        <p:nvSpPr>
          <p:cNvPr id="141" name="Google Shape;141;g605b24b09b_0_172"/>
          <p:cNvSpPr txBox="1">
            <a:spLocks noGrp="1"/>
          </p:cNvSpPr>
          <p:nvPr>
            <p:ph type="title"/>
          </p:nvPr>
        </p:nvSpPr>
        <p:spPr>
          <a:xfrm>
            <a:off x="1085700" y="523433"/>
            <a:ext cx="7011300" cy="10215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SzPts val="2700"/>
              <a:buNone/>
              <a:defRPr b="1" i="0">
                <a:uFillTx/>
                <a:latin typeface="Myriad Pro Semibold" panose="020B0503030403020204" pitchFamily="34" charset="0"/>
              </a:defRPr>
            </a:lvl1pPr>
            <a:lvl2pPr lvl="1" algn="l" rtl="0">
              <a:lnSpc>
                <a:spcPct val="100000"/>
              </a:lnSpc>
              <a:spcBef>
                <a:spcPts val="0"/>
              </a:spcBef>
              <a:spcAft>
                <a:spcPts val="0"/>
              </a:spcAft>
              <a:buSzPts val="2700"/>
              <a:buNone/>
              <a:defRPr>
                <a:uFillTx/>
              </a:defRPr>
            </a:lvl2pPr>
            <a:lvl3pPr lvl="2" algn="l" rtl="0">
              <a:lnSpc>
                <a:spcPct val="100000"/>
              </a:lnSpc>
              <a:spcBef>
                <a:spcPts val="0"/>
              </a:spcBef>
              <a:spcAft>
                <a:spcPts val="0"/>
              </a:spcAft>
              <a:buSzPts val="2700"/>
              <a:buNone/>
              <a:defRPr>
                <a:uFillTx/>
              </a:defRPr>
            </a:lvl3pPr>
            <a:lvl4pPr lvl="3" algn="l" rtl="0">
              <a:lnSpc>
                <a:spcPct val="100000"/>
              </a:lnSpc>
              <a:spcBef>
                <a:spcPts val="0"/>
              </a:spcBef>
              <a:spcAft>
                <a:spcPts val="0"/>
              </a:spcAft>
              <a:buSzPts val="2700"/>
              <a:buNone/>
              <a:defRPr>
                <a:uFillTx/>
              </a:defRPr>
            </a:lvl4pPr>
            <a:lvl5pPr lvl="4" algn="l" rtl="0">
              <a:lnSpc>
                <a:spcPct val="100000"/>
              </a:lnSpc>
              <a:spcBef>
                <a:spcPts val="0"/>
              </a:spcBef>
              <a:spcAft>
                <a:spcPts val="0"/>
              </a:spcAft>
              <a:buSzPts val="2700"/>
              <a:buNone/>
              <a:defRPr>
                <a:uFillTx/>
              </a:defRPr>
            </a:lvl5pPr>
            <a:lvl6pPr lvl="5" algn="l" rtl="0">
              <a:lnSpc>
                <a:spcPct val="100000"/>
              </a:lnSpc>
              <a:spcBef>
                <a:spcPts val="0"/>
              </a:spcBef>
              <a:spcAft>
                <a:spcPts val="0"/>
              </a:spcAft>
              <a:buSzPts val="2700"/>
              <a:buNone/>
              <a:defRPr>
                <a:uFillTx/>
              </a:defRPr>
            </a:lvl6pPr>
            <a:lvl7pPr lvl="6" algn="l" rtl="0">
              <a:lnSpc>
                <a:spcPct val="100000"/>
              </a:lnSpc>
              <a:spcBef>
                <a:spcPts val="0"/>
              </a:spcBef>
              <a:spcAft>
                <a:spcPts val="0"/>
              </a:spcAft>
              <a:buSzPts val="2700"/>
              <a:buNone/>
              <a:defRPr>
                <a:uFillTx/>
              </a:defRPr>
            </a:lvl7pPr>
            <a:lvl8pPr lvl="7" algn="l" rtl="0">
              <a:lnSpc>
                <a:spcPct val="100000"/>
              </a:lnSpc>
              <a:spcBef>
                <a:spcPts val="0"/>
              </a:spcBef>
              <a:spcAft>
                <a:spcPts val="0"/>
              </a:spcAft>
              <a:buSzPts val="2700"/>
              <a:buNone/>
              <a:defRPr>
                <a:uFillTx/>
              </a:defRPr>
            </a:lvl8pPr>
            <a:lvl9pPr lvl="8" algn="l" rtl="0">
              <a:lnSpc>
                <a:spcPct val="100000"/>
              </a:lnSpc>
              <a:spcBef>
                <a:spcPts val="0"/>
              </a:spcBef>
              <a:spcAft>
                <a:spcPts val="0"/>
              </a:spcAft>
              <a:buSzPts val="2700"/>
              <a:buNone/>
              <a:defRPr>
                <a:uFillTx/>
              </a:defRPr>
            </a:lvl9pPr>
          </a:lstStyle>
          <a:p>
            <a:endParaRPr dirty="0"/>
          </a:p>
        </p:txBody>
      </p:sp>
      <p:sp>
        <p:nvSpPr>
          <p:cNvPr id="142" name="Google Shape;142;g605b24b09b_0_172"/>
          <p:cNvSpPr txBox="1">
            <a:spLocks noGrp="1"/>
          </p:cNvSpPr>
          <p:nvPr>
            <p:ph type="body" idx="1"/>
          </p:nvPr>
        </p:nvSpPr>
        <p:spPr>
          <a:xfrm>
            <a:off x="1160600" y="2060101"/>
            <a:ext cx="2997300" cy="3613200"/>
          </a:xfrm>
          <a:prstGeom prst="rect">
            <a:avLst/>
          </a:prstGeom>
          <a:noFill/>
          <a:ln>
            <a:noFill/>
          </a:ln>
        </p:spPr>
        <p:txBody>
          <a:bodyPr spcFirstLastPara="1" wrap="square" lIns="121900" tIns="121900" rIns="121900" bIns="121900" anchor="t" anchorCtr="0">
            <a:noAutofit/>
          </a:bodyPr>
          <a:lstStyle>
            <a:lvl1pPr marL="457200" lvl="0" indent="-381000" algn="l" rtl="0">
              <a:lnSpc>
                <a:spcPct val="100000"/>
              </a:lnSpc>
              <a:spcBef>
                <a:spcPts val="800"/>
              </a:spcBef>
              <a:spcAft>
                <a:spcPts val="0"/>
              </a:spcAft>
              <a:buSzPts val="2400"/>
              <a:buChar char="▰"/>
              <a:defRPr sz="2400" b="0" i="0">
                <a:uFillTx/>
                <a:latin typeface="Myriad Pro Light" panose="020B0403030403020204" pitchFamily="34" charset="0"/>
              </a:defRPr>
            </a:lvl1pPr>
            <a:lvl2pPr marL="914400" lvl="1" indent="-381000" algn="l" rtl="0">
              <a:lnSpc>
                <a:spcPct val="100000"/>
              </a:lnSpc>
              <a:spcBef>
                <a:spcPts val="1300"/>
              </a:spcBef>
              <a:spcAft>
                <a:spcPts val="0"/>
              </a:spcAft>
              <a:buSzPts val="2400"/>
              <a:buChar char="▻"/>
              <a:defRPr sz="2400">
                <a:uFillTx/>
              </a:defRPr>
            </a:lvl2pPr>
            <a:lvl3pPr marL="1371600" lvl="2" indent="-381000" algn="l" rtl="0">
              <a:lnSpc>
                <a:spcPct val="100000"/>
              </a:lnSpc>
              <a:spcBef>
                <a:spcPts val="1300"/>
              </a:spcBef>
              <a:spcAft>
                <a:spcPts val="0"/>
              </a:spcAft>
              <a:buSzPts val="2400"/>
              <a:buChar char="▻"/>
              <a:defRPr sz="2400">
                <a:uFillTx/>
              </a:defRPr>
            </a:lvl3pPr>
            <a:lvl4pPr marL="1828800" lvl="3" indent="-381000" algn="l" rtl="0">
              <a:lnSpc>
                <a:spcPct val="100000"/>
              </a:lnSpc>
              <a:spcBef>
                <a:spcPts val="1300"/>
              </a:spcBef>
              <a:spcAft>
                <a:spcPts val="0"/>
              </a:spcAft>
              <a:buSzPts val="2400"/>
              <a:buChar char="▻"/>
              <a:defRPr sz="2400">
                <a:uFillTx/>
              </a:defRPr>
            </a:lvl4pPr>
            <a:lvl5pPr marL="2286000" lvl="4" indent="-381000" algn="l" rtl="0">
              <a:lnSpc>
                <a:spcPct val="100000"/>
              </a:lnSpc>
              <a:spcBef>
                <a:spcPts val="1300"/>
              </a:spcBef>
              <a:spcAft>
                <a:spcPts val="0"/>
              </a:spcAft>
              <a:buSzPts val="2400"/>
              <a:buChar char="▻"/>
              <a:defRPr sz="2400">
                <a:uFillTx/>
              </a:defRPr>
            </a:lvl5pPr>
            <a:lvl6pPr marL="2743200" lvl="5" indent="-381000" algn="l" rtl="0">
              <a:lnSpc>
                <a:spcPct val="100000"/>
              </a:lnSpc>
              <a:spcBef>
                <a:spcPts val="1300"/>
              </a:spcBef>
              <a:spcAft>
                <a:spcPts val="0"/>
              </a:spcAft>
              <a:buSzPts val="2400"/>
              <a:buChar char="▻"/>
              <a:defRPr sz="2400">
                <a:uFillTx/>
              </a:defRPr>
            </a:lvl6pPr>
            <a:lvl7pPr marL="3200400" lvl="6" indent="-381000" algn="l" rtl="0">
              <a:lnSpc>
                <a:spcPct val="100000"/>
              </a:lnSpc>
              <a:spcBef>
                <a:spcPts val="1300"/>
              </a:spcBef>
              <a:spcAft>
                <a:spcPts val="0"/>
              </a:spcAft>
              <a:buSzPts val="2400"/>
              <a:buChar char="▻"/>
              <a:defRPr sz="2400">
                <a:uFillTx/>
              </a:defRPr>
            </a:lvl7pPr>
            <a:lvl8pPr marL="3657600" lvl="7" indent="-381000" algn="l" rtl="0">
              <a:lnSpc>
                <a:spcPct val="100000"/>
              </a:lnSpc>
              <a:spcBef>
                <a:spcPts val="1300"/>
              </a:spcBef>
              <a:spcAft>
                <a:spcPts val="0"/>
              </a:spcAft>
              <a:buSzPts val="2400"/>
              <a:buChar char="▻"/>
              <a:defRPr sz="2400">
                <a:uFillTx/>
              </a:defRPr>
            </a:lvl8pPr>
            <a:lvl9pPr marL="4114800" lvl="8" indent="-381000" algn="l" rtl="0">
              <a:lnSpc>
                <a:spcPct val="100000"/>
              </a:lnSpc>
              <a:spcBef>
                <a:spcPts val="1300"/>
              </a:spcBef>
              <a:spcAft>
                <a:spcPts val="1300"/>
              </a:spcAft>
              <a:buSzPts val="2400"/>
              <a:buChar char="▻"/>
              <a:defRPr sz="2400">
                <a:uFillTx/>
              </a:defRPr>
            </a:lvl9pPr>
          </a:lstStyle>
          <a:p>
            <a:endParaRPr dirty="0"/>
          </a:p>
        </p:txBody>
      </p:sp>
      <p:sp>
        <p:nvSpPr>
          <p:cNvPr id="143" name="Google Shape;143;g605b24b09b_0_172"/>
          <p:cNvSpPr txBox="1">
            <a:spLocks noGrp="1"/>
          </p:cNvSpPr>
          <p:nvPr>
            <p:ph type="body" idx="2"/>
          </p:nvPr>
        </p:nvSpPr>
        <p:spPr>
          <a:xfrm>
            <a:off x="4311516" y="2060101"/>
            <a:ext cx="2997300" cy="3613200"/>
          </a:xfrm>
          <a:prstGeom prst="rect">
            <a:avLst/>
          </a:prstGeom>
          <a:noFill/>
          <a:ln>
            <a:noFill/>
          </a:ln>
        </p:spPr>
        <p:txBody>
          <a:bodyPr spcFirstLastPara="1" wrap="square" lIns="121900" tIns="121900" rIns="121900" bIns="121900" anchor="t" anchorCtr="0">
            <a:noAutofit/>
          </a:bodyPr>
          <a:lstStyle>
            <a:lvl1pPr marL="457200" lvl="0" indent="-381000" algn="l" rtl="0">
              <a:lnSpc>
                <a:spcPct val="100000"/>
              </a:lnSpc>
              <a:spcBef>
                <a:spcPts val="800"/>
              </a:spcBef>
              <a:spcAft>
                <a:spcPts val="0"/>
              </a:spcAft>
              <a:buSzPts val="2400"/>
              <a:buChar char="▰"/>
              <a:defRPr sz="2400" b="0" i="0">
                <a:uFillTx/>
                <a:latin typeface="Myriad Pro Light" panose="020B0403030403020204" pitchFamily="34" charset="0"/>
              </a:defRPr>
            </a:lvl1pPr>
            <a:lvl2pPr marL="914400" lvl="1" indent="-381000" algn="l" rtl="0">
              <a:lnSpc>
                <a:spcPct val="100000"/>
              </a:lnSpc>
              <a:spcBef>
                <a:spcPts val="1300"/>
              </a:spcBef>
              <a:spcAft>
                <a:spcPts val="0"/>
              </a:spcAft>
              <a:buSzPts val="2400"/>
              <a:buChar char="▻"/>
              <a:defRPr sz="2400">
                <a:uFillTx/>
              </a:defRPr>
            </a:lvl2pPr>
            <a:lvl3pPr marL="1371600" lvl="2" indent="-381000" algn="l" rtl="0">
              <a:lnSpc>
                <a:spcPct val="100000"/>
              </a:lnSpc>
              <a:spcBef>
                <a:spcPts val="1300"/>
              </a:spcBef>
              <a:spcAft>
                <a:spcPts val="0"/>
              </a:spcAft>
              <a:buSzPts val="2400"/>
              <a:buChar char="▻"/>
              <a:defRPr sz="2400">
                <a:uFillTx/>
              </a:defRPr>
            </a:lvl3pPr>
            <a:lvl4pPr marL="1828800" lvl="3" indent="-381000" algn="l" rtl="0">
              <a:lnSpc>
                <a:spcPct val="100000"/>
              </a:lnSpc>
              <a:spcBef>
                <a:spcPts val="1300"/>
              </a:spcBef>
              <a:spcAft>
                <a:spcPts val="0"/>
              </a:spcAft>
              <a:buSzPts val="2400"/>
              <a:buChar char="▻"/>
              <a:defRPr sz="2400">
                <a:uFillTx/>
              </a:defRPr>
            </a:lvl4pPr>
            <a:lvl5pPr marL="2286000" lvl="4" indent="-381000" algn="l" rtl="0">
              <a:lnSpc>
                <a:spcPct val="100000"/>
              </a:lnSpc>
              <a:spcBef>
                <a:spcPts val="1300"/>
              </a:spcBef>
              <a:spcAft>
                <a:spcPts val="0"/>
              </a:spcAft>
              <a:buSzPts val="2400"/>
              <a:buChar char="▻"/>
              <a:defRPr sz="2400">
                <a:uFillTx/>
              </a:defRPr>
            </a:lvl5pPr>
            <a:lvl6pPr marL="2743200" lvl="5" indent="-381000" algn="l" rtl="0">
              <a:lnSpc>
                <a:spcPct val="100000"/>
              </a:lnSpc>
              <a:spcBef>
                <a:spcPts val="1300"/>
              </a:spcBef>
              <a:spcAft>
                <a:spcPts val="0"/>
              </a:spcAft>
              <a:buSzPts val="2400"/>
              <a:buChar char="▻"/>
              <a:defRPr sz="2400">
                <a:uFillTx/>
              </a:defRPr>
            </a:lvl6pPr>
            <a:lvl7pPr marL="3200400" lvl="6" indent="-381000" algn="l" rtl="0">
              <a:lnSpc>
                <a:spcPct val="100000"/>
              </a:lnSpc>
              <a:spcBef>
                <a:spcPts val="1300"/>
              </a:spcBef>
              <a:spcAft>
                <a:spcPts val="0"/>
              </a:spcAft>
              <a:buSzPts val="2400"/>
              <a:buChar char="▻"/>
              <a:defRPr sz="2400">
                <a:uFillTx/>
              </a:defRPr>
            </a:lvl7pPr>
            <a:lvl8pPr marL="3657600" lvl="7" indent="-381000" algn="l" rtl="0">
              <a:lnSpc>
                <a:spcPct val="100000"/>
              </a:lnSpc>
              <a:spcBef>
                <a:spcPts val="1300"/>
              </a:spcBef>
              <a:spcAft>
                <a:spcPts val="0"/>
              </a:spcAft>
              <a:buSzPts val="2400"/>
              <a:buChar char="▻"/>
              <a:defRPr sz="2400">
                <a:uFillTx/>
              </a:defRPr>
            </a:lvl8pPr>
            <a:lvl9pPr marL="4114800" lvl="8" indent="-381000" algn="l" rtl="0">
              <a:lnSpc>
                <a:spcPct val="100000"/>
              </a:lnSpc>
              <a:spcBef>
                <a:spcPts val="1300"/>
              </a:spcBef>
              <a:spcAft>
                <a:spcPts val="1300"/>
              </a:spcAft>
              <a:buSzPts val="2400"/>
              <a:buChar char="▻"/>
              <a:defRPr sz="2400">
                <a:uFillTx/>
              </a:defRPr>
            </a:lvl9pPr>
          </a:lstStyle>
          <a:p>
            <a:endParaRPr dirty="0"/>
          </a:p>
        </p:txBody>
      </p:sp>
      <p:sp>
        <p:nvSpPr>
          <p:cNvPr id="144" name="Google Shape;144;g605b24b09b_0_172"/>
          <p:cNvSpPr txBox="1">
            <a:spLocks noGrp="1"/>
          </p:cNvSpPr>
          <p:nvPr>
            <p:ph type="body" idx="3"/>
          </p:nvPr>
        </p:nvSpPr>
        <p:spPr>
          <a:xfrm>
            <a:off x="7387533" y="2060101"/>
            <a:ext cx="2997300" cy="3613200"/>
          </a:xfrm>
          <a:prstGeom prst="rect">
            <a:avLst/>
          </a:prstGeom>
          <a:noFill/>
          <a:ln>
            <a:noFill/>
          </a:ln>
        </p:spPr>
        <p:txBody>
          <a:bodyPr spcFirstLastPara="1" wrap="square" lIns="121900" tIns="121900" rIns="121900" bIns="121900" anchor="t" anchorCtr="0">
            <a:noAutofit/>
          </a:bodyPr>
          <a:lstStyle>
            <a:lvl1pPr marL="457200" lvl="0" indent="-381000" algn="l" rtl="0">
              <a:lnSpc>
                <a:spcPct val="100000"/>
              </a:lnSpc>
              <a:spcBef>
                <a:spcPts val="800"/>
              </a:spcBef>
              <a:spcAft>
                <a:spcPts val="0"/>
              </a:spcAft>
              <a:buSzPts val="2400"/>
              <a:buChar char="▰"/>
              <a:defRPr sz="2400" b="0" i="0">
                <a:uFillTx/>
                <a:latin typeface="Myriad Pro Light" panose="020B0403030403020204" pitchFamily="34" charset="0"/>
              </a:defRPr>
            </a:lvl1pPr>
            <a:lvl2pPr marL="914400" lvl="1" indent="-381000" algn="l" rtl="0">
              <a:lnSpc>
                <a:spcPct val="100000"/>
              </a:lnSpc>
              <a:spcBef>
                <a:spcPts val="1300"/>
              </a:spcBef>
              <a:spcAft>
                <a:spcPts val="0"/>
              </a:spcAft>
              <a:buSzPts val="2400"/>
              <a:buChar char="▻"/>
              <a:defRPr sz="2400">
                <a:uFillTx/>
              </a:defRPr>
            </a:lvl2pPr>
            <a:lvl3pPr marL="1371600" lvl="2" indent="-381000" algn="l" rtl="0">
              <a:lnSpc>
                <a:spcPct val="100000"/>
              </a:lnSpc>
              <a:spcBef>
                <a:spcPts val="1300"/>
              </a:spcBef>
              <a:spcAft>
                <a:spcPts val="0"/>
              </a:spcAft>
              <a:buSzPts val="2400"/>
              <a:buChar char="▻"/>
              <a:defRPr sz="2400">
                <a:uFillTx/>
              </a:defRPr>
            </a:lvl3pPr>
            <a:lvl4pPr marL="1828800" lvl="3" indent="-381000" algn="l" rtl="0">
              <a:lnSpc>
                <a:spcPct val="100000"/>
              </a:lnSpc>
              <a:spcBef>
                <a:spcPts val="1300"/>
              </a:spcBef>
              <a:spcAft>
                <a:spcPts val="0"/>
              </a:spcAft>
              <a:buSzPts val="2400"/>
              <a:buChar char="▻"/>
              <a:defRPr sz="2400">
                <a:uFillTx/>
              </a:defRPr>
            </a:lvl4pPr>
            <a:lvl5pPr marL="2286000" lvl="4" indent="-381000" algn="l" rtl="0">
              <a:lnSpc>
                <a:spcPct val="100000"/>
              </a:lnSpc>
              <a:spcBef>
                <a:spcPts val="1300"/>
              </a:spcBef>
              <a:spcAft>
                <a:spcPts val="0"/>
              </a:spcAft>
              <a:buSzPts val="2400"/>
              <a:buChar char="▻"/>
              <a:defRPr sz="2400">
                <a:uFillTx/>
              </a:defRPr>
            </a:lvl5pPr>
            <a:lvl6pPr marL="2743200" lvl="5" indent="-381000" algn="l" rtl="0">
              <a:lnSpc>
                <a:spcPct val="100000"/>
              </a:lnSpc>
              <a:spcBef>
                <a:spcPts val="1300"/>
              </a:spcBef>
              <a:spcAft>
                <a:spcPts val="0"/>
              </a:spcAft>
              <a:buSzPts val="2400"/>
              <a:buChar char="▻"/>
              <a:defRPr sz="2400">
                <a:uFillTx/>
              </a:defRPr>
            </a:lvl6pPr>
            <a:lvl7pPr marL="3200400" lvl="6" indent="-381000" algn="l" rtl="0">
              <a:lnSpc>
                <a:spcPct val="100000"/>
              </a:lnSpc>
              <a:spcBef>
                <a:spcPts val="1300"/>
              </a:spcBef>
              <a:spcAft>
                <a:spcPts val="0"/>
              </a:spcAft>
              <a:buSzPts val="2400"/>
              <a:buChar char="▻"/>
              <a:defRPr sz="2400">
                <a:uFillTx/>
              </a:defRPr>
            </a:lvl7pPr>
            <a:lvl8pPr marL="3657600" lvl="7" indent="-381000" algn="l" rtl="0">
              <a:lnSpc>
                <a:spcPct val="100000"/>
              </a:lnSpc>
              <a:spcBef>
                <a:spcPts val="1300"/>
              </a:spcBef>
              <a:spcAft>
                <a:spcPts val="0"/>
              </a:spcAft>
              <a:buSzPts val="2400"/>
              <a:buChar char="▻"/>
              <a:defRPr sz="2400">
                <a:uFillTx/>
              </a:defRPr>
            </a:lvl8pPr>
            <a:lvl9pPr marL="4114800" lvl="8" indent="-381000" algn="l" rtl="0">
              <a:lnSpc>
                <a:spcPct val="100000"/>
              </a:lnSpc>
              <a:spcBef>
                <a:spcPts val="1300"/>
              </a:spcBef>
              <a:spcAft>
                <a:spcPts val="1300"/>
              </a:spcAft>
              <a:buSzPts val="2400"/>
              <a:buChar char="▻"/>
              <a:defRPr sz="2400">
                <a:uFillTx/>
              </a:defRPr>
            </a:lvl9pPr>
          </a:lstStyle>
          <a:p>
            <a:endParaRPr dirty="0"/>
          </a:p>
        </p:txBody>
      </p:sp>
      <p:sp>
        <p:nvSpPr>
          <p:cNvPr id="145" name="Google Shape;145;g605b24b09b_0_172"/>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146"/>
        <p:cNvGrpSpPr/>
        <p:nvPr/>
      </p:nvGrpSpPr>
      <p:grpSpPr>
        <a:xfrm>
          <a:off x="0" y="0"/>
          <a:ext cx="0" cy="0"/>
          <a:chOff x="0" y="0"/>
          <a:chExt cx="0" cy="0"/>
        </a:xfrm>
      </p:grpSpPr>
      <p:grpSp>
        <p:nvGrpSpPr>
          <p:cNvPr id="147" name="Google Shape;147;g605b24b09b_0_194"/>
          <p:cNvGrpSpPr/>
          <p:nvPr/>
        </p:nvGrpSpPr>
        <p:grpSpPr>
          <a:xfrm>
            <a:off x="-6" y="55"/>
            <a:ext cx="9429671" cy="1769708"/>
            <a:chOff x="-4" y="41"/>
            <a:chExt cx="7072430" cy="1327314"/>
          </a:xfrm>
        </p:grpSpPr>
        <p:sp>
          <p:nvSpPr>
            <p:cNvPr id="148" name="Google Shape;148;g605b24b09b_0_194"/>
            <p:cNvSpPr>
              <a:spLocks/>
            </p:cNvSpPr>
            <p:nvPr/>
          </p:nvSpPr>
          <p:spPr>
            <a:xfrm>
              <a:off x="6292649" y="126425"/>
              <a:ext cx="779700" cy="2598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nvGrpSpPr>
            <p:cNvPr id="149" name="Google Shape;149;g605b24b09b_0_194"/>
            <p:cNvGrpSpPr/>
            <p:nvPr/>
          </p:nvGrpSpPr>
          <p:grpSpPr>
            <a:xfrm rot="10800000" flipH="1">
              <a:off x="3" y="41"/>
              <a:ext cx="6756168" cy="1327314"/>
              <a:chOff x="-2168138" y="330075"/>
              <a:chExt cx="8650663" cy="1699506"/>
            </a:xfrm>
          </p:grpSpPr>
          <p:sp>
            <p:nvSpPr>
              <p:cNvPr id="150" name="Google Shape;150;g605b24b09b_0_194"/>
              <p:cNvSpPr>
                <a:spLocks/>
              </p:cNvSpPr>
              <p:nvPr/>
            </p:nvSpPr>
            <p:spPr>
              <a:xfrm>
                <a:off x="-2168138" y="330081"/>
                <a:ext cx="69582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151" name="Google Shape;151;g605b24b09b_0_194"/>
              <p:cNvSpPr>
                <a:spLocks/>
              </p:cNvSpPr>
              <p:nvPr/>
            </p:nvSpPr>
            <p:spPr>
              <a:xfrm>
                <a:off x="4783025"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nvGrpSpPr>
            <p:cNvPr id="152" name="Google Shape;152;g605b24b09b_0_194"/>
            <p:cNvGrpSpPr/>
            <p:nvPr/>
          </p:nvGrpSpPr>
          <p:grpSpPr>
            <a:xfrm rot="10800000" flipH="1">
              <a:off x="-4" y="381008"/>
              <a:ext cx="7072430" cy="771743"/>
              <a:chOff x="-9092084" y="330075"/>
              <a:chExt cx="15574609" cy="1699501"/>
            </a:xfrm>
          </p:grpSpPr>
          <p:sp>
            <p:nvSpPr>
              <p:cNvPr id="153" name="Google Shape;153;g605b24b09b_0_194"/>
              <p:cNvSpPr>
                <a:spLocks/>
              </p:cNvSpPr>
              <p:nvPr/>
            </p:nvSpPr>
            <p:spPr>
              <a:xfrm>
                <a:off x="-9092084" y="330076"/>
                <a:ext cx="13882200" cy="1699500"/>
              </a:xfrm>
              <a:prstGeom prst="rect">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sp>
            <p:nvSpPr>
              <p:cNvPr id="154" name="Google Shape;154;g605b24b09b_0_194"/>
              <p:cNvSpPr>
                <a:spLocks/>
              </p:cNvSpPr>
              <p:nvPr/>
            </p:nvSpPr>
            <p:spPr>
              <a:xfrm>
                <a:off x="4783025"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uFillTx/>
                  <a:latin typeface="Arvo"/>
                  <a:ea typeface="Arvo"/>
                  <a:cs typeface="Arvo"/>
                  <a:sym typeface="Arvo"/>
                </a:endParaRPr>
              </a:p>
            </p:txBody>
          </p:sp>
        </p:grpSp>
      </p:grpSp>
      <p:grpSp>
        <p:nvGrpSpPr>
          <p:cNvPr id="155" name="Google Shape;155;g605b24b09b_0_194"/>
          <p:cNvGrpSpPr/>
          <p:nvPr/>
        </p:nvGrpSpPr>
        <p:grpSpPr>
          <a:xfrm>
            <a:off x="9262270" y="5963482"/>
            <a:ext cx="2937033" cy="894371"/>
            <a:chOff x="5575242" y="4472723"/>
            <a:chExt cx="2202830" cy="670795"/>
          </a:xfrm>
        </p:grpSpPr>
        <p:sp>
          <p:nvSpPr>
            <p:cNvPr id="156" name="Google Shape;156;g605b24b09b_0_194"/>
            <p:cNvSpPr>
              <a:spLocks/>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157" name="Google Shape;157;g605b24b09b_0_194"/>
            <p:cNvGrpSpPr/>
            <p:nvPr/>
          </p:nvGrpSpPr>
          <p:grpSpPr>
            <a:xfrm flipH="1">
              <a:off x="5734850" y="4472723"/>
              <a:ext cx="2040837" cy="670795"/>
              <a:chOff x="1297954" y="330075"/>
              <a:chExt cx="5169293" cy="1699506"/>
            </a:xfrm>
          </p:grpSpPr>
          <p:sp>
            <p:nvSpPr>
              <p:cNvPr id="158" name="Google Shape;158;g605b24b09b_0_194"/>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59" name="Google Shape;159;g605b24b09b_0_194"/>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160" name="Google Shape;160;g605b24b09b_0_194"/>
            <p:cNvGrpSpPr/>
            <p:nvPr/>
          </p:nvGrpSpPr>
          <p:grpSpPr>
            <a:xfrm flipH="1">
              <a:off x="5578209" y="4646738"/>
              <a:ext cx="2199863" cy="304563"/>
              <a:chOff x="-5827153" y="330075"/>
              <a:chExt cx="12276019" cy="1699569"/>
            </a:xfrm>
          </p:grpSpPr>
          <p:sp>
            <p:nvSpPr>
              <p:cNvPr id="161" name="Google Shape;161;g605b24b09b_0_194"/>
              <p:cNvSpPr>
                <a:spLocks/>
              </p:cNvSpPr>
              <p:nvPr/>
            </p:nvSpPr>
            <p:spPr>
              <a:xfrm>
                <a:off x="-5827153" y="330144"/>
                <a:ext cx="10612200" cy="1699500"/>
              </a:xfrm>
              <a:prstGeom prst="rect">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62" name="Google Shape;162;g605b24b09b_0_194"/>
              <p:cNvSpPr>
                <a:spLocks/>
              </p:cNvSpPr>
              <p:nvPr/>
            </p:nvSpPr>
            <p:spPr>
              <a:xfrm>
                <a:off x="4749366"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
        <p:nvSpPr>
          <p:cNvPr id="163" name="Google Shape;163;g605b24b09b_0_194"/>
          <p:cNvSpPr txBox="1">
            <a:spLocks noGrp="1"/>
          </p:cNvSpPr>
          <p:nvPr>
            <p:ph type="title"/>
          </p:nvPr>
        </p:nvSpPr>
        <p:spPr>
          <a:xfrm>
            <a:off x="1085700" y="523433"/>
            <a:ext cx="7011300" cy="10215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SzPts val="2700"/>
              <a:buNone/>
              <a:defRPr b="1" i="0">
                <a:uFillTx/>
                <a:latin typeface="Myriad Pro Semibold" panose="020B0503030403020204" pitchFamily="34" charset="0"/>
              </a:defRPr>
            </a:lvl1pPr>
            <a:lvl2pPr lvl="1" algn="l" rtl="0">
              <a:lnSpc>
                <a:spcPct val="100000"/>
              </a:lnSpc>
              <a:spcBef>
                <a:spcPts val="0"/>
              </a:spcBef>
              <a:spcAft>
                <a:spcPts val="0"/>
              </a:spcAft>
              <a:buSzPts val="2700"/>
              <a:buNone/>
              <a:defRPr>
                <a:uFillTx/>
              </a:defRPr>
            </a:lvl2pPr>
            <a:lvl3pPr lvl="2" algn="l" rtl="0">
              <a:lnSpc>
                <a:spcPct val="100000"/>
              </a:lnSpc>
              <a:spcBef>
                <a:spcPts val="0"/>
              </a:spcBef>
              <a:spcAft>
                <a:spcPts val="0"/>
              </a:spcAft>
              <a:buSzPts val="2700"/>
              <a:buNone/>
              <a:defRPr>
                <a:uFillTx/>
              </a:defRPr>
            </a:lvl3pPr>
            <a:lvl4pPr lvl="3" algn="l" rtl="0">
              <a:lnSpc>
                <a:spcPct val="100000"/>
              </a:lnSpc>
              <a:spcBef>
                <a:spcPts val="0"/>
              </a:spcBef>
              <a:spcAft>
                <a:spcPts val="0"/>
              </a:spcAft>
              <a:buSzPts val="2700"/>
              <a:buNone/>
              <a:defRPr>
                <a:uFillTx/>
              </a:defRPr>
            </a:lvl4pPr>
            <a:lvl5pPr lvl="4" algn="l" rtl="0">
              <a:lnSpc>
                <a:spcPct val="100000"/>
              </a:lnSpc>
              <a:spcBef>
                <a:spcPts val="0"/>
              </a:spcBef>
              <a:spcAft>
                <a:spcPts val="0"/>
              </a:spcAft>
              <a:buSzPts val="2700"/>
              <a:buNone/>
              <a:defRPr>
                <a:uFillTx/>
              </a:defRPr>
            </a:lvl5pPr>
            <a:lvl6pPr lvl="5" algn="l" rtl="0">
              <a:lnSpc>
                <a:spcPct val="100000"/>
              </a:lnSpc>
              <a:spcBef>
                <a:spcPts val="0"/>
              </a:spcBef>
              <a:spcAft>
                <a:spcPts val="0"/>
              </a:spcAft>
              <a:buSzPts val="2700"/>
              <a:buNone/>
              <a:defRPr>
                <a:uFillTx/>
              </a:defRPr>
            </a:lvl6pPr>
            <a:lvl7pPr lvl="6" algn="l" rtl="0">
              <a:lnSpc>
                <a:spcPct val="100000"/>
              </a:lnSpc>
              <a:spcBef>
                <a:spcPts val="0"/>
              </a:spcBef>
              <a:spcAft>
                <a:spcPts val="0"/>
              </a:spcAft>
              <a:buSzPts val="2700"/>
              <a:buNone/>
              <a:defRPr>
                <a:uFillTx/>
              </a:defRPr>
            </a:lvl7pPr>
            <a:lvl8pPr lvl="7" algn="l" rtl="0">
              <a:lnSpc>
                <a:spcPct val="100000"/>
              </a:lnSpc>
              <a:spcBef>
                <a:spcPts val="0"/>
              </a:spcBef>
              <a:spcAft>
                <a:spcPts val="0"/>
              </a:spcAft>
              <a:buSzPts val="2700"/>
              <a:buNone/>
              <a:defRPr>
                <a:uFillTx/>
              </a:defRPr>
            </a:lvl8pPr>
            <a:lvl9pPr lvl="8" algn="l" rtl="0">
              <a:lnSpc>
                <a:spcPct val="100000"/>
              </a:lnSpc>
              <a:spcBef>
                <a:spcPts val="0"/>
              </a:spcBef>
              <a:spcAft>
                <a:spcPts val="0"/>
              </a:spcAft>
              <a:buSzPts val="2700"/>
              <a:buNone/>
              <a:defRPr>
                <a:uFillTx/>
              </a:defRPr>
            </a:lvl9pPr>
          </a:lstStyle>
          <a:p>
            <a:endParaRPr dirty="0"/>
          </a:p>
        </p:txBody>
      </p:sp>
      <p:sp>
        <p:nvSpPr>
          <p:cNvPr id="164" name="Google Shape;164;g605b24b09b_0_194"/>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165"/>
        <p:cNvGrpSpPr/>
        <p:nvPr/>
      </p:nvGrpSpPr>
      <p:grpSpPr>
        <a:xfrm>
          <a:off x="0" y="0"/>
          <a:ext cx="0" cy="0"/>
          <a:chOff x="0" y="0"/>
          <a:chExt cx="0" cy="0"/>
        </a:xfrm>
      </p:grpSpPr>
      <p:grpSp>
        <p:nvGrpSpPr>
          <p:cNvPr id="166" name="Google Shape;166;g605b24b09b_0_213"/>
          <p:cNvGrpSpPr/>
          <p:nvPr/>
        </p:nvGrpSpPr>
        <p:grpSpPr>
          <a:xfrm>
            <a:off x="3287998" y="5963482"/>
            <a:ext cx="8915544" cy="894371"/>
            <a:chOff x="5589288" y="4472723"/>
            <a:chExt cx="6686825" cy="670795"/>
          </a:xfrm>
        </p:grpSpPr>
        <p:sp>
          <p:nvSpPr>
            <p:cNvPr id="167" name="Google Shape;167;g605b24b09b_0_213"/>
            <p:cNvSpPr>
              <a:spLocks/>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168" name="Google Shape;168;g605b24b09b_0_213"/>
            <p:cNvGrpSpPr/>
            <p:nvPr/>
          </p:nvGrpSpPr>
          <p:grpSpPr>
            <a:xfrm flipH="1">
              <a:off x="5748896" y="4472723"/>
              <a:ext cx="6527217" cy="670795"/>
              <a:chOff x="-10101302" y="330075"/>
              <a:chExt cx="16532971" cy="1699506"/>
            </a:xfrm>
          </p:grpSpPr>
          <p:sp>
            <p:nvSpPr>
              <p:cNvPr id="169" name="Google Shape;169;g605b24b09b_0_213"/>
              <p:cNvSpPr>
                <a:spLocks/>
              </p:cNvSpPr>
              <p:nvPr/>
            </p:nvSpPr>
            <p:spPr>
              <a:xfrm>
                <a:off x="-10101302" y="330081"/>
                <a:ext cx="148464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70" name="Google Shape;170;g605b24b09b_0_213"/>
              <p:cNvSpPr>
                <a:spLocks/>
              </p:cNvSpPr>
              <p:nvPr/>
            </p:nvSpPr>
            <p:spPr>
              <a:xfrm>
                <a:off x="4732169"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171" name="Google Shape;171;g605b24b09b_0_213"/>
            <p:cNvGrpSpPr/>
            <p:nvPr/>
          </p:nvGrpSpPr>
          <p:grpSpPr>
            <a:xfrm flipH="1">
              <a:off x="5592255" y="4646738"/>
              <a:ext cx="6682918" cy="304563"/>
              <a:chOff x="-30922587" y="330075"/>
              <a:chExt cx="37293071" cy="1699569"/>
            </a:xfrm>
          </p:grpSpPr>
          <p:sp>
            <p:nvSpPr>
              <p:cNvPr id="172" name="Google Shape;172;g605b24b09b_0_213"/>
              <p:cNvSpPr>
                <a:spLocks/>
              </p:cNvSpPr>
              <p:nvPr/>
            </p:nvSpPr>
            <p:spPr>
              <a:xfrm>
                <a:off x="-30922587" y="330144"/>
                <a:ext cx="35588100" cy="1699500"/>
              </a:xfrm>
              <a:prstGeom prst="rect">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73" name="Google Shape;173;g605b24b09b_0_213"/>
              <p:cNvSpPr>
                <a:spLocks/>
              </p:cNvSpPr>
              <p:nvPr/>
            </p:nvSpPr>
            <p:spPr>
              <a:xfrm>
                <a:off x="4670984" y="330075"/>
                <a:ext cx="1699500" cy="1699500"/>
              </a:xfrm>
              <a:prstGeom prst="rtTriangle">
                <a:avLst/>
              </a:prstGeom>
              <a:solidFill>
                <a:srgbClr val="FF98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
        <p:nvSpPr>
          <p:cNvPr id="174" name="Google Shape;174;g605b24b09b_0_213"/>
          <p:cNvSpPr txBox="1">
            <a:spLocks noGrp="1"/>
          </p:cNvSpPr>
          <p:nvPr>
            <p:ph type="body" idx="1"/>
          </p:nvPr>
        </p:nvSpPr>
        <p:spPr>
          <a:xfrm>
            <a:off x="3577067" y="6182000"/>
            <a:ext cx="8005500" cy="4209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sz="1700" b="0" i="0">
                <a:uFillTx/>
                <a:latin typeface="Myriad Pro Light" panose="020B0403030403020204" pitchFamily="34" charset="0"/>
              </a:defRPr>
            </a:lvl1pPr>
          </a:lstStyle>
          <a:p>
            <a:endParaRPr dirty="0"/>
          </a:p>
        </p:txBody>
      </p:sp>
      <p:sp>
        <p:nvSpPr>
          <p:cNvPr id="175" name="Google Shape;175;g605b24b09b_0_213"/>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grpSp>
        <p:nvGrpSpPr>
          <p:cNvPr id="176" name="Google Shape;176;g605b24b09b_0_213"/>
          <p:cNvGrpSpPr/>
          <p:nvPr/>
        </p:nvGrpSpPr>
        <p:grpSpPr>
          <a:xfrm rot="10800000">
            <a:off x="249" y="169"/>
            <a:ext cx="2937033" cy="894371"/>
            <a:chOff x="5575242" y="4472723"/>
            <a:chExt cx="2202830" cy="670795"/>
          </a:xfrm>
        </p:grpSpPr>
        <p:sp>
          <p:nvSpPr>
            <p:cNvPr id="177" name="Google Shape;177;g605b24b09b_0_213"/>
            <p:cNvSpPr>
              <a:spLocks/>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nvGrpSpPr>
            <p:cNvPr id="178" name="Google Shape;178;g605b24b09b_0_213"/>
            <p:cNvGrpSpPr/>
            <p:nvPr/>
          </p:nvGrpSpPr>
          <p:grpSpPr>
            <a:xfrm flipH="1">
              <a:off x="5734850" y="4472723"/>
              <a:ext cx="2040837" cy="670795"/>
              <a:chOff x="1297954" y="330075"/>
              <a:chExt cx="5169293" cy="1699506"/>
            </a:xfrm>
          </p:grpSpPr>
          <p:sp>
            <p:nvSpPr>
              <p:cNvPr id="179" name="Google Shape;179;g605b24b09b_0_213"/>
              <p:cNvSpPr>
                <a:spLocks/>
              </p:cNvSpPr>
              <p:nvPr/>
            </p:nvSpPr>
            <p:spPr>
              <a:xfrm>
                <a:off x="1297954" y="330081"/>
                <a:ext cx="3476700" cy="1699500"/>
              </a:xfrm>
              <a:prstGeom prst="rect">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80" name="Google Shape;180;g605b24b09b_0_213"/>
              <p:cNvSpPr>
                <a:spLocks/>
              </p:cNvSpPr>
              <p:nvPr/>
            </p:nvSpPr>
            <p:spPr>
              <a:xfrm>
                <a:off x="4767747" y="330075"/>
                <a:ext cx="1699500" cy="1699500"/>
              </a:xfrm>
              <a:prstGeom prst="rtTriangle">
                <a:avLst/>
              </a:prstGeom>
              <a:solidFill>
                <a:srgbClr val="C7D3E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nvGrpSpPr>
            <p:cNvPr id="181" name="Google Shape;181;g605b24b09b_0_213"/>
            <p:cNvGrpSpPr/>
            <p:nvPr/>
          </p:nvGrpSpPr>
          <p:grpSpPr>
            <a:xfrm flipH="1">
              <a:off x="5578209" y="4646738"/>
              <a:ext cx="2199863" cy="304563"/>
              <a:chOff x="-5827153" y="330075"/>
              <a:chExt cx="12276019" cy="1699569"/>
            </a:xfrm>
          </p:grpSpPr>
          <p:sp>
            <p:nvSpPr>
              <p:cNvPr id="182" name="Google Shape;182;g605b24b09b_0_213"/>
              <p:cNvSpPr>
                <a:spLocks/>
              </p:cNvSpPr>
              <p:nvPr/>
            </p:nvSpPr>
            <p:spPr>
              <a:xfrm>
                <a:off x="-5827153" y="330144"/>
                <a:ext cx="10612200" cy="1699500"/>
              </a:xfrm>
              <a:prstGeom prst="rect">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sp>
            <p:nvSpPr>
              <p:cNvPr id="183" name="Google Shape;183;g605b24b09b_0_213"/>
              <p:cNvSpPr>
                <a:spLocks/>
              </p:cNvSpPr>
              <p:nvPr/>
            </p:nvSpPr>
            <p:spPr>
              <a:xfrm>
                <a:off x="4749366" y="330075"/>
                <a:ext cx="1699500" cy="1699500"/>
              </a:xfrm>
              <a:prstGeom prst="rtTriangle">
                <a:avLst/>
              </a:prstGeom>
              <a:solidFill>
                <a:srgbClr val="3F537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uFillTx/>
                  <a:latin typeface="Myriad Pro" panose="020B0503030403020204" pitchFamily="34" charset="0"/>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9"/>
        <p:cNvGrpSpPr/>
        <p:nvPr/>
      </p:nvGrpSpPr>
      <p:grpSpPr>
        <a:xfrm>
          <a:off x="0" y="0"/>
          <a:ext cx="0" cy="0"/>
          <a:chOff x="0" y="0"/>
          <a:chExt cx="0" cy="0"/>
        </a:xfrm>
      </p:grpSpPr>
      <p:sp>
        <p:nvSpPr>
          <p:cNvPr id="10" name="Google Shape;10;g605b24b09b_0_57"/>
          <p:cNvSpPr txBox="1">
            <a:spLocks noGrp="1"/>
          </p:cNvSpPr>
          <p:nvPr>
            <p:ph type="title"/>
          </p:nvPr>
        </p:nvSpPr>
        <p:spPr>
          <a:xfrm>
            <a:off x="1085700" y="523433"/>
            <a:ext cx="7011300" cy="1021500"/>
          </a:xfrm>
          <a:prstGeom prst="rect">
            <a:avLst/>
          </a:prstGeom>
          <a:noFill/>
          <a:ln>
            <a:noFill/>
          </a:ln>
        </p:spPr>
        <p:txBody>
          <a:bodyPr spcFirstLastPara="1" wrap="square" lIns="121900" tIns="121900" rIns="121900" bIns="121900" anchor="ctr" anchorCtr="0">
            <a:noAutofit/>
          </a:bodyPr>
          <a:lstStyle>
            <a:lvl1pPr marR="0" lvl="0" algn="l" rtl="0">
              <a:lnSpc>
                <a:spcPct val="100000"/>
              </a:lnSpc>
              <a:spcBef>
                <a:spcPts val="0"/>
              </a:spcBef>
              <a:spcAft>
                <a:spcPts val="0"/>
              </a:spcAft>
              <a:buClr>
                <a:srgbClr val="FFFFFF"/>
              </a:buClr>
              <a:buSzPts val="2700"/>
              <a:buFont typeface="Roboto Condensed"/>
              <a:buNone/>
              <a:defRPr sz="2700" b="1" i="0" u="none" strike="noStrike" cap="none">
                <a:solidFill>
                  <a:srgbClr val="FFFFFF"/>
                </a:solidFill>
                <a:uFillTx/>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700"/>
              <a:buFont typeface="Roboto Condensed"/>
              <a:buNone/>
              <a:defRPr sz="2700" b="1" i="0" u="none" strike="noStrike" cap="none">
                <a:solidFill>
                  <a:srgbClr val="FFFFFF"/>
                </a:solidFill>
                <a:uFillTx/>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700"/>
              <a:buFont typeface="Roboto Condensed"/>
              <a:buNone/>
              <a:defRPr sz="2700" b="1" i="0" u="none" strike="noStrike" cap="none">
                <a:solidFill>
                  <a:srgbClr val="FFFFFF"/>
                </a:solidFill>
                <a:uFillTx/>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700"/>
              <a:buFont typeface="Roboto Condensed"/>
              <a:buNone/>
              <a:defRPr sz="2700" b="1" i="0" u="none" strike="noStrike" cap="none">
                <a:solidFill>
                  <a:srgbClr val="FFFFFF"/>
                </a:solidFill>
                <a:uFillTx/>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700"/>
              <a:buFont typeface="Roboto Condensed"/>
              <a:buNone/>
              <a:defRPr sz="2700" b="1" i="0" u="none" strike="noStrike" cap="none">
                <a:solidFill>
                  <a:srgbClr val="FFFFFF"/>
                </a:solidFill>
                <a:uFillTx/>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700"/>
              <a:buFont typeface="Roboto Condensed"/>
              <a:buNone/>
              <a:defRPr sz="2700" b="1" i="0" u="none" strike="noStrike" cap="none">
                <a:solidFill>
                  <a:srgbClr val="FFFFFF"/>
                </a:solidFill>
                <a:uFillTx/>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700"/>
              <a:buFont typeface="Roboto Condensed"/>
              <a:buNone/>
              <a:defRPr sz="2700" b="1" i="0" u="none" strike="noStrike" cap="none">
                <a:solidFill>
                  <a:srgbClr val="FFFFFF"/>
                </a:solidFill>
                <a:uFillTx/>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700"/>
              <a:buFont typeface="Roboto Condensed"/>
              <a:buNone/>
              <a:defRPr sz="2700" b="1" i="0" u="none" strike="noStrike" cap="none">
                <a:solidFill>
                  <a:srgbClr val="FFFFFF"/>
                </a:solidFill>
                <a:uFillTx/>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700"/>
              <a:buFont typeface="Roboto Condensed"/>
              <a:buNone/>
              <a:defRPr sz="2700" b="1" i="0" u="none" strike="noStrike" cap="none">
                <a:solidFill>
                  <a:srgbClr val="FFFFFF"/>
                </a:solidFill>
                <a:uFillTx/>
                <a:latin typeface="Roboto Condensed"/>
                <a:ea typeface="Roboto Condensed"/>
                <a:cs typeface="Roboto Condensed"/>
                <a:sym typeface="Roboto Condensed"/>
              </a:defRPr>
            </a:lvl9pPr>
          </a:lstStyle>
          <a:p>
            <a:endParaRPr dirty="0"/>
          </a:p>
        </p:txBody>
      </p:sp>
      <p:sp>
        <p:nvSpPr>
          <p:cNvPr id="11" name="Google Shape;11;g605b24b09b_0_57"/>
          <p:cNvSpPr txBox="1">
            <a:spLocks noGrp="1"/>
          </p:cNvSpPr>
          <p:nvPr>
            <p:ph type="body" idx="1"/>
          </p:nvPr>
        </p:nvSpPr>
        <p:spPr>
          <a:xfrm>
            <a:off x="1085700" y="1769800"/>
            <a:ext cx="8176800" cy="4194000"/>
          </a:xfrm>
          <a:prstGeom prst="rect">
            <a:avLst/>
          </a:prstGeom>
          <a:noFill/>
          <a:ln>
            <a:noFill/>
          </a:ln>
        </p:spPr>
        <p:txBody>
          <a:bodyPr spcFirstLastPara="1" wrap="square" lIns="121900" tIns="121900" rIns="121900" bIns="121900" anchor="ctr" anchorCtr="0">
            <a:noAutofit/>
          </a:bodyPr>
          <a:lstStyle>
            <a:lvl1pPr marL="457200" marR="0" lvl="0" indent="-431800" algn="l" rtl="0">
              <a:lnSpc>
                <a:spcPct val="100000"/>
              </a:lnSpc>
              <a:spcBef>
                <a:spcPts val="800"/>
              </a:spcBef>
              <a:spcAft>
                <a:spcPts val="0"/>
              </a:spcAft>
              <a:buClr>
                <a:srgbClr val="C7D3E6"/>
              </a:buClr>
              <a:buSzPts val="3200"/>
              <a:buFont typeface="Roboto Condensed Light"/>
              <a:buChar char="▰"/>
              <a:defRPr sz="3200" b="0" i="0" u="none" strike="noStrike" cap="none">
                <a:solidFill>
                  <a:srgbClr val="263248"/>
                </a:solidFill>
                <a:uFillTx/>
                <a:latin typeface="Roboto Condensed Light"/>
                <a:ea typeface="Roboto Condensed Light"/>
                <a:cs typeface="Roboto Condensed Light"/>
                <a:sym typeface="Roboto Condensed Light"/>
              </a:defRPr>
            </a:lvl1pPr>
            <a:lvl2pPr marL="914400" marR="0" lvl="1" indent="-431800" algn="l" rtl="0">
              <a:lnSpc>
                <a:spcPct val="100000"/>
              </a:lnSpc>
              <a:spcBef>
                <a:spcPts val="1300"/>
              </a:spcBef>
              <a:spcAft>
                <a:spcPts val="0"/>
              </a:spcAft>
              <a:buClr>
                <a:srgbClr val="C7D3E6"/>
              </a:buClr>
              <a:buSzPts val="3200"/>
              <a:buFont typeface="Roboto Condensed Light"/>
              <a:buChar char="▻"/>
              <a:defRPr sz="3200" b="0" i="0" u="none" strike="noStrike" cap="none">
                <a:solidFill>
                  <a:srgbClr val="263248"/>
                </a:solidFill>
                <a:uFillTx/>
                <a:latin typeface="Roboto Condensed Light"/>
                <a:ea typeface="Roboto Condensed Light"/>
                <a:cs typeface="Roboto Condensed Light"/>
                <a:sym typeface="Roboto Condensed Light"/>
              </a:defRPr>
            </a:lvl2pPr>
            <a:lvl3pPr marL="1371600" marR="0" lvl="2" indent="-431800" algn="l" rtl="0">
              <a:lnSpc>
                <a:spcPct val="100000"/>
              </a:lnSpc>
              <a:spcBef>
                <a:spcPts val="1300"/>
              </a:spcBef>
              <a:spcAft>
                <a:spcPts val="0"/>
              </a:spcAft>
              <a:buClr>
                <a:srgbClr val="C7D3E6"/>
              </a:buClr>
              <a:buSzPts val="3200"/>
              <a:buFont typeface="Roboto Condensed Light"/>
              <a:buChar char="▻"/>
              <a:defRPr sz="3200" b="0" i="0" u="none" strike="noStrike" cap="none">
                <a:solidFill>
                  <a:srgbClr val="263248"/>
                </a:solidFill>
                <a:uFillTx/>
                <a:latin typeface="Roboto Condensed Light"/>
                <a:ea typeface="Roboto Condensed Light"/>
                <a:cs typeface="Roboto Condensed Light"/>
                <a:sym typeface="Roboto Condensed Light"/>
              </a:defRPr>
            </a:lvl3pPr>
            <a:lvl4pPr marL="1828800" marR="0" lvl="3" indent="-431800" algn="l" rtl="0">
              <a:lnSpc>
                <a:spcPct val="100000"/>
              </a:lnSpc>
              <a:spcBef>
                <a:spcPts val="1300"/>
              </a:spcBef>
              <a:spcAft>
                <a:spcPts val="0"/>
              </a:spcAft>
              <a:buClr>
                <a:srgbClr val="C7D3E6"/>
              </a:buClr>
              <a:buSzPts val="3200"/>
              <a:buFont typeface="Roboto Condensed Light"/>
              <a:buChar char="▻"/>
              <a:defRPr sz="3200" b="0" i="0" u="none" strike="noStrike" cap="none">
                <a:solidFill>
                  <a:srgbClr val="263248"/>
                </a:solidFill>
                <a:uFillTx/>
                <a:latin typeface="Roboto Condensed Light"/>
                <a:ea typeface="Roboto Condensed Light"/>
                <a:cs typeface="Roboto Condensed Light"/>
                <a:sym typeface="Roboto Condensed Light"/>
              </a:defRPr>
            </a:lvl4pPr>
            <a:lvl5pPr marL="2286000" marR="0" lvl="4" indent="-431800" algn="l" rtl="0">
              <a:lnSpc>
                <a:spcPct val="100000"/>
              </a:lnSpc>
              <a:spcBef>
                <a:spcPts val="1300"/>
              </a:spcBef>
              <a:spcAft>
                <a:spcPts val="0"/>
              </a:spcAft>
              <a:buClr>
                <a:srgbClr val="C7D3E6"/>
              </a:buClr>
              <a:buSzPts val="3200"/>
              <a:buFont typeface="Roboto Condensed Light"/>
              <a:buChar char="▻"/>
              <a:defRPr sz="3200" b="0" i="0" u="none" strike="noStrike" cap="none">
                <a:solidFill>
                  <a:srgbClr val="263248"/>
                </a:solidFill>
                <a:uFillTx/>
                <a:latin typeface="Roboto Condensed Light"/>
                <a:ea typeface="Roboto Condensed Light"/>
                <a:cs typeface="Roboto Condensed Light"/>
                <a:sym typeface="Roboto Condensed Light"/>
              </a:defRPr>
            </a:lvl5pPr>
            <a:lvl6pPr marL="2743200" marR="0" lvl="5" indent="-431800" algn="l" rtl="0">
              <a:lnSpc>
                <a:spcPct val="100000"/>
              </a:lnSpc>
              <a:spcBef>
                <a:spcPts val="1300"/>
              </a:spcBef>
              <a:spcAft>
                <a:spcPts val="0"/>
              </a:spcAft>
              <a:buClr>
                <a:srgbClr val="C7D3E6"/>
              </a:buClr>
              <a:buSzPts val="3200"/>
              <a:buFont typeface="Roboto Condensed Light"/>
              <a:buChar char="▻"/>
              <a:defRPr sz="3200" b="0" i="0" u="none" strike="noStrike" cap="none">
                <a:solidFill>
                  <a:srgbClr val="263248"/>
                </a:solidFill>
                <a:uFillTx/>
                <a:latin typeface="Roboto Condensed Light"/>
                <a:ea typeface="Roboto Condensed Light"/>
                <a:cs typeface="Roboto Condensed Light"/>
                <a:sym typeface="Roboto Condensed Light"/>
              </a:defRPr>
            </a:lvl6pPr>
            <a:lvl7pPr marL="3200400" marR="0" lvl="6" indent="-431800" algn="l" rtl="0">
              <a:lnSpc>
                <a:spcPct val="100000"/>
              </a:lnSpc>
              <a:spcBef>
                <a:spcPts val="1300"/>
              </a:spcBef>
              <a:spcAft>
                <a:spcPts val="0"/>
              </a:spcAft>
              <a:buClr>
                <a:srgbClr val="C7D3E6"/>
              </a:buClr>
              <a:buSzPts val="3200"/>
              <a:buFont typeface="Roboto Condensed Light"/>
              <a:buChar char="▻"/>
              <a:defRPr sz="3200" b="0" i="0" u="none" strike="noStrike" cap="none">
                <a:solidFill>
                  <a:srgbClr val="263248"/>
                </a:solidFill>
                <a:uFillTx/>
                <a:latin typeface="Roboto Condensed Light"/>
                <a:ea typeface="Roboto Condensed Light"/>
                <a:cs typeface="Roboto Condensed Light"/>
                <a:sym typeface="Roboto Condensed Light"/>
              </a:defRPr>
            </a:lvl7pPr>
            <a:lvl8pPr marL="3657600" marR="0" lvl="7" indent="-431800" algn="l" rtl="0">
              <a:lnSpc>
                <a:spcPct val="100000"/>
              </a:lnSpc>
              <a:spcBef>
                <a:spcPts val="1300"/>
              </a:spcBef>
              <a:spcAft>
                <a:spcPts val="0"/>
              </a:spcAft>
              <a:buClr>
                <a:srgbClr val="C7D3E6"/>
              </a:buClr>
              <a:buSzPts val="3200"/>
              <a:buFont typeface="Roboto Condensed Light"/>
              <a:buChar char="▻"/>
              <a:defRPr sz="3200" b="0" i="0" u="none" strike="noStrike" cap="none">
                <a:solidFill>
                  <a:srgbClr val="263248"/>
                </a:solidFill>
                <a:uFillTx/>
                <a:latin typeface="Roboto Condensed Light"/>
                <a:ea typeface="Roboto Condensed Light"/>
                <a:cs typeface="Roboto Condensed Light"/>
                <a:sym typeface="Roboto Condensed Light"/>
              </a:defRPr>
            </a:lvl8pPr>
            <a:lvl9pPr marL="4114800" marR="0" lvl="8" indent="-431800" algn="l" rtl="0">
              <a:lnSpc>
                <a:spcPct val="100000"/>
              </a:lnSpc>
              <a:spcBef>
                <a:spcPts val="1300"/>
              </a:spcBef>
              <a:spcAft>
                <a:spcPts val="1300"/>
              </a:spcAft>
              <a:buClr>
                <a:srgbClr val="C7D3E6"/>
              </a:buClr>
              <a:buSzPts val="3200"/>
              <a:buFont typeface="Roboto Condensed Light"/>
              <a:buChar char="▻"/>
              <a:defRPr sz="3200" b="0" i="0" u="none" strike="noStrike" cap="none">
                <a:solidFill>
                  <a:srgbClr val="263248"/>
                </a:solidFill>
                <a:uFillTx/>
                <a:latin typeface="Roboto Condensed Light"/>
                <a:ea typeface="Roboto Condensed Light"/>
                <a:cs typeface="Roboto Condensed Light"/>
                <a:sym typeface="Roboto Condensed Light"/>
              </a:defRPr>
            </a:lvl9pPr>
          </a:lstStyle>
          <a:p>
            <a:endParaRPr dirty="0"/>
          </a:p>
        </p:txBody>
      </p:sp>
      <p:sp>
        <p:nvSpPr>
          <p:cNvPr id="12" name="Google Shape;12;g605b24b09b_0_57"/>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0000"/>
          </a:solidFill>
          <a:uFillTx/>
          <a:latin typeface="Myriad Pro Semibold" panose="020B0503030403020204" pitchFamily="34" charset="0"/>
          <a:ea typeface="Myriad Pro Semibold"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Myriad Pro Light" panose="020B0403030403020204" pitchFamily="34" charset="0"/>
          <a:ea typeface="Myriad Pro Light" panose="020B04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196"/>
        <p:cNvGrpSpPr/>
        <p:nvPr/>
      </p:nvGrpSpPr>
      <p:grpSpPr>
        <a:xfrm>
          <a:off x="0" y="0"/>
          <a:ext cx="0" cy="0"/>
          <a:chOff x="0" y="0"/>
          <a:chExt cx="0" cy="0"/>
        </a:xfrm>
      </p:grpSpPr>
      <p:sp>
        <p:nvSpPr>
          <p:cNvPr id="197" name="Google Shape;197;g605b24b09b_0_1819"/>
          <p:cNvSpPr txBox="1">
            <a:spLocks noGrp="1"/>
          </p:cNvSpPr>
          <p:nvPr>
            <p:ph type="title"/>
          </p:nvPr>
        </p:nvSpPr>
        <p:spPr>
          <a:xfrm>
            <a:off x="1085700" y="523433"/>
            <a:ext cx="7011300" cy="1021500"/>
          </a:xfrm>
          <a:prstGeom prst="rect">
            <a:avLst/>
          </a:prstGeom>
          <a:noFill/>
          <a:ln>
            <a:noFill/>
          </a:ln>
        </p:spPr>
        <p:txBody>
          <a:bodyPr spcFirstLastPara="1" wrap="square" lIns="121900" tIns="121900" rIns="121900" bIns="121900" anchor="ctr" anchorCtr="0">
            <a:noAutofit/>
          </a:bodyPr>
          <a:lstStyle>
            <a:lvl1pPr lvl="0" rtl="0">
              <a:spcBef>
                <a:spcPts val="0"/>
              </a:spcBef>
              <a:spcAft>
                <a:spcPts val="0"/>
              </a:spcAft>
              <a:buClr>
                <a:srgbClr val="FFFFFF"/>
              </a:buClr>
              <a:buSzPts val="2700"/>
              <a:buFont typeface="Roboto Condensed"/>
              <a:buNone/>
              <a:defRPr sz="2700" b="1">
                <a:solidFill>
                  <a:srgbClr val="FFFFFF"/>
                </a:solidFill>
                <a:uFillTx/>
                <a:latin typeface="Roboto Condensed"/>
                <a:ea typeface="Roboto Condensed"/>
                <a:cs typeface="Roboto Condensed"/>
                <a:sym typeface="Roboto Condensed"/>
              </a:defRPr>
            </a:lvl1pPr>
            <a:lvl2pPr lvl="1" rtl="0">
              <a:spcBef>
                <a:spcPts val="0"/>
              </a:spcBef>
              <a:spcAft>
                <a:spcPts val="0"/>
              </a:spcAft>
              <a:buClr>
                <a:srgbClr val="FFFFFF"/>
              </a:buClr>
              <a:buSzPts val="2700"/>
              <a:buFont typeface="Roboto Condensed"/>
              <a:buNone/>
              <a:defRPr sz="2700" b="1">
                <a:solidFill>
                  <a:srgbClr val="FFFFFF"/>
                </a:solidFill>
                <a:uFillTx/>
                <a:latin typeface="Roboto Condensed"/>
                <a:ea typeface="Roboto Condensed"/>
                <a:cs typeface="Roboto Condensed"/>
                <a:sym typeface="Roboto Condensed"/>
              </a:defRPr>
            </a:lvl2pPr>
            <a:lvl3pPr lvl="2" rtl="0">
              <a:spcBef>
                <a:spcPts val="0"/>
              </a:spcBef>
              <a:spcAft>
                <a:spcPts val="0"/>
              </a:spcAft>
              <a:buClr>
                <a:srgbClr val="FFFFFF"/>
              </a:buClr>
              <a:buSzPts val="2700"/>
              <a:buFont typeface="Roboto Condensed"/>
              <a:buNone/>
              <a:defRPr sz="2700" b="1">
                <a:solidFill>
                  <a:srgbClr val="FFFFFF"/>
                </a:solidFill>
                <a:uFillTx/>
                <a:latin typeface="Roboto Condensed"/>
                <a:ea typeface="Roboto Condensed"/>
                <a:cs typeface="Roboto Condensed"/>
                <a:sym typeface="Roboto Condensed"/>
              </a:defRPr>
            </a:lvl3pPr>
            <a:lvl4pPr lvl="3" rtl="0">
              <a:spcBef>
                <a:spcPts val="0"/>
              </a:spcBef>
              <a:spcAft>
                <a:spcPts val="0"/>
              </a:spcAft>
              <a:buClr>
                <a:srgbClr val="FFFFFF"/>
              </a:buClr>
              <a:buSzPts val="2700"/>
              <a:buFont typeface="Roboto Condensed"/>
              <a:buNone/>
              <a:defRPr sz="2700" b="1">
                <a:solidFill>
                  <a:srgbClr val="FFFFFF"/>
                </a:solidFill>
                <a:uFillTx/>
                <a:latin typeface="Roboto Condensed"/>
                <a:ea typeface="Roboto Condensed"/>
                <a:cs typeface="Roboto Condensed"/>
                <a:sym typeface="Roboto Condensed"/>
              </a:defRPr>
            </a:lvl4pPr>
            <a:lvl5pPr lvl="4" rtl="0">
              <a:spcBef>
                <a:spcPts val="0"/>
              </a:spcBef>
              <a:spcAft>
                <a:spcPts val="0"/>
              </a:spcAft>
              <a:buClr>
                <a:srgbClr val="FFFFFF"/>
              </a:buClr>
              <a:buSzPts val="2700"/>
              <a:buFont typeface="Roboto Condensed"/>
              <a:buNone/>
              <a:defRPr sz="2700" b="1">
                <a:solidFill>
                  <a:srgbClr val="FFFFFF"/>
                </a:solidFill>
                <a:uFillTx/>
                <a:latin typeface="Roboto Condensed"/>
                <a:ea typeface="Roboto Condensed"/>
                <a:cs typeface="Roboto Condensed"/>
                <a:sym typeface="Roboto Condensed"/>
              </a:defRPr>
            </a:lvl5pPr>
            <a:lvl6pPr lvl="5" rtl="0">
              <a:spcBef>
                <a:spcPts val="0"/>
              </a:spcBef>
              <a:spcAft>
                <a:spcPts val="0"/>
              </a:spcAft>
              <a:buClr>
                <a:srgbClr val="FFFFFF"/>
              </a:buClr>
              <a:buSzPts val="2700"/>
              <a:buFont typeface="Roboto Condensed"/>
              <a:buNone/>
              <a:defRPr sz="2700" b="1">
                <a:solidFill>
                  <a:srgbClr val="FFFFFF"/>
                </a:solidFill>
                <a:uFillTx/>
                <a:latin typeface="Roboto Condensed"/>
                <a:ea typeface="Roboto Condensed"/>
                <a:cs typeface="Roboto Condensed"/>
                <a:sym typeface="Roboto Condensed"/>
              </a:defRPr>
            </a:lvl6pPr>
            <a:lvl7pPr lvl="6" rtl="0">
              <a:spcBef>
                <a:spcPts val="0"/>
              </a:spcBef>
              <a:spcAft>
                <a:spcPts val="0"/>
              </a:spcAft>
              <a:buClr>
                <a:srgbClr val="FFFFFF"/>
              </a:buClr>
              <a:buSzPts val="2700"/>
              <a:buFont typeface="Roboto Condensed"/>
              <a:buNone/>
              <a:defRPr sz="2700" b="1">
                <a:solidFill>
                  <a:srgbClr val="FFFFFF"/>
                </a:solidFill>
                <a:uFillTx/>
                <a:latin typeface="Roboto Condensed"/>
                <a:ea typeface="Roboto Condensed"/>
                <a:cs typeface="Roboto Condensed"/>
                <a:sym typeface="Roboto Condensed"/>
              </a:defRPr>
            </a:lvl7pPr>
            <a:lvl8pPr lvl="7" rtl="0">
              <a:spcBef>
                <a:spcPts val="0"/>
              </a:spcBef>
              <a:spcAft>
                <a:spcPts val="0"/>
              </a:spcAft>
              <a:buClr>
                <a:srgbClr val="FFFFFF"/>
              </a:buClr>
              <a:buSzPts val="2700"/>
              <a:buFont typeface="Roboto Condensed"/>
              <a:buNone/>
              <a:defRPr sz="2700" b="1">
                <a:solidFill>
                  <a:srgbClr val="FFFFFF"/>
                </a:solidFill>
                <a:uFillTx/>
                <a:latin typeface="Roboto Condensed"/>
                <a:ea typeface="Roboto Condensed"/>
                <a:cs typeface="Roboto Condensed"/>
                <a:sym typeface="Roboto Condensed"/>
              </a:defRPr>
            </a:lvl8pPr>
            <a:lvl9pPr lvl="8" rtl="0">
              <a:spcBef>
                <a:spcPts val="0"/>
              </a:spcBef>
              <a:spcAft>
                <a:spcPts val="0"/>
              </a:spcAft>
              <a:buClr>
                <a:srgbClr val="FFFFFF"/>
              </a:buClr>
              <a:buSzPts val="2700"/>
              <a:buFont typeface="Roboto Condensed"/>
              <a:buNone/>
              <a:defRPr sz="2700" b="1">
                <a:solidFill>
                  <a:srgbClr val="FFFFFF"/>
                </a:solidFill>
                <a:uFillTx/>
                <a:latin typeface="Roboto Condensed"/>
                <a:ea typeface="Roboto Condensed"/>
                <a:cs typeface="Roboto Condensed"/>
                <a:sym typeface="Roboto Condensed"/>
              </a:defRPr>
            </a:lvl9pPr>
          </a:lstStyle>
          <a:p>
            <a:endParaRPr dirty="0"/>
          </a:p>
        </p:txBody>
      </p:sp>
      <p:sp>
        <p:nvSpPr>
          <p:cNvPr id="198" name="Google Shape;198;g605b24b09b_0_1819"/>
          <p:cNvSpPr txBox="1">
            <a:spLocks noGrp="1"/>
          </p:cNvSpPr>
          <p:nvPr>
            <p:ph type="body" idx="1"/>
          </p:nvPr>
        </p:nvSpPr>
        <p:spPr>
          <a:xfrm>
            <a:off x="1085700" y="1769800"/>
            <a:ext cx="8176800" cy="4194000"/>
          </a:xfrm>
          <a:prstGeom prst="rect">
            <a:avLst/>
          </a:prstGeom>
          <a:noFill/>
          <a:ln>
            <a:noFill/>
          </a:ln>
        </p:spPr>
        <p:txBody>
          <a:bodyPr spcFirstLastPara="1" wrap="square" lIns="121900" tIns="121900" rIns="121900" bIns="121900" anchor="ctr" anchorCtr="0">
            <a:noAutofit/>
          </a:bodyPr>
          <a:lstStyle>
            <a:lvl1pPr marL="457200" lvl="0" indent="-431800" rtl="0">
              <a:spcBef>
                <a:spcPts val="800"/>
              </a:spcBef>
              <a:spcAft>
                <a:spcPts val="0"/>
              </a:spcAft>
              <a:buClr>
                <a:srgbClr val="C7D3E6"/>
              </a:buClr>
              <a:buSzPts val="3200"/>
              <a:buFont typeface="Roboto Condensed Light"/>
              <a:buChar char="▰"/>
              <a:defRPr sz="3200">
                <a:solidFill>
                  <a:srgbClr val="263248"/>
                </a:solidFill>
                <a:uFillTx/>
                <a:latin typeface="Roboto Condensed Light"/>
                <a:ea typeface="Roboto Condensed Light"/>
                <a:cs typeface="Roboto Condensed Light"/>
                <a:sym typeface="Roboto Condensed Light"/>
              </a:defRPr>
            </a:lvl1pPr>
            <a:lvl2pPr marL="914400" lvl="1" indent="-431800" rtl="0">
              <a:spcBef>
                <a:spcPts val="1300"/>
              </a:spcBef>
              <a:spcAft>
                <a:spcPts val="0"/>
              </a:spcAft>
              <a:buClr>
                <a:srgbClr val="C7D3E6"/>
              </a:buClr>
              <a:buSzPts val="3200"/>
              <a:buFont typeface="Roboto Condensed Light"/>
              <a:buChar char="▻"/>
              <a:defRPr sz="3200">
                <a:solidFill>
                  <a:srgbClr val="263248"/>
                </a:solidFill>
                <a:uFillTx/>
                <a:latin typeface="Roboto Condensed Light"/>
                <a:ea typeface="Roboto Condensed Light"/>
                <a:cs typeface="Roboto Condensed Light"/>
                <a:sym typeface="Roboto Condensed Light"/>
              </a:defRPr>
            </a:lvl2pPr>
            <a:lvl3pPr marL="1371600" lvl="2" indent="-431800" rtl="0">
              <a:spcBef>
                <a:spcPts val="1300"/>
              </a:spcBef>
              <a:spcAft>
                <a:spcPts val="0"/>
              </a:spcAft>
              <a:buClr>
                <a:srgbClr val="C7D3E6"/>
              </a:buClr>
              <a:buSzPts val="3200"/>
              <a:buFont typeface="Roboto Condensed Light"/>
              <a:buChar char="▻"/>
              <a:defRPr sz="3200">
                <a:solidFill>
                  <a:srgbClr val="263248"/>
                </a:solidFill>
                <a:uFillTx/>
                <a:latin typeface="Roboto Condensed Light"/>
                <a:ea typeface="Roboto Condensed Light"/>
                <a:cs typeface="Roboto Condensed Light"/>
                <a:sym typeface="Roboto Condensed Light"/>
              </a:defRPr>
            </a:lvl3pPr>
            <a:lvl4pPr marL="1828800" lvl="3" indent="-431800" rtl="0">
              <a:spcBef>
                <a:spcPts val="1300"/>
              </a:spcBef>
              <a:spcAft>
                <a:spcPts val="0"/>
              </a:spcAft>
              <a:buClr>
                <a:srgbClr val="C7D3E6"/>
              </a:buClr>
              <a:buSzPts val="3200"/>
              <a:buFont typeface="Roboto Condensed Light"/>
              <a:buChar char="▻"/>
              <a:defRPr sz="3200">
                <a:solidFill>
                  <a:srgbClr val="263248"/>
                </a:solidFill>
                <a:uFillTx/>
                <a:latin typeface="Roboto Condensed Light"/>
                <a:ea typeface="Roboto Condensed Light"/>
                <a:cs typeface="Roboto Condensed Light"/>
                <a:sym typeface="Roboto Condensed Light"/>
              </a:defRPr>
            </a:lvl4pPr>
            <a:lvl5pPr marL="2286000" lvl="4" indent="-431800" rtl="0">
              <a:spcBef>
                <a:spcPts val="1300"/>
              </a:spcBef>
              <a:spcAft>
                <a:spcPts val="0"/>
              </a:spcAft>
              <a:buClr>
                <a:srgbClr val="C7D3E6"/>
              </a:buClr>
              <a:buSzPts val="3200"/>
              <a:buFont typeface="Roboto Condensed Light"/>
              <a:buChar char="▻"/>
              <a:defRPr sz="3200">
                <a:solidFill>
                  <a:srgbClr val="263248"/>
                </a:solidFill>
                <a:uFillTx/>
                <a:latin typeface="Roboto Condensed Light"/>
                <a:ea typeface="Roboto Condensed Light"/>
                <a:cs typeface="Roboto Condensed Light"/>
                <a:sym typeface="Roboto Condensed Light"/>
              </a:defRPr>
            </a:lvl5pPr>
            <a:lvl6pPr marL="2743200" lvl="5" indent="-431800" rtl="0">
              <a:spcBef>
                <a:spcPts val="1300"/>
              </a:spcBef>
              <a:spcAft>
                <a:spcPts val="0"/>
              </a:spcAft>
              <a:buClr>
                <a:srgbClr val="C7D3E6"/>
              </a:buClr>
              <a:buSzPts val="3200"/>
              <a:buFont typeface="Roboto Condensed Light"/>
              <a:buChar char="▻"/>
              <a:defRPr sz="3200">
                <a:solidFill>
                  <a:srgbClr val="263248"/>
                </a:solidFill>
                <a:uFillTx/>
                <a:latin typeface="Roboto Condensed Light"/>
                <a:ea typeface="Roboto Condensed Light"/>
                <a:cs typeface="Roboto Condensed Light"/>
                <a:sym typeface="Roboto Condensed Light"/>
              </a:defRPr>
            </a:lvl6pPr>
            <a:lvl7pPr marL="3200400" lvl="6" indent="-431800" rtl="0">
              <a:spcBef>
                <a:spcPts val="1300"/>
              </a:spcBef>
              <a:spcAft>
                <a:spcPts val="0"/>
              </a:spcAft>
              <a:buClr>
                <a:srgbClr val="C7D3E6"/>
              </a:buClr>
              <a:buSzPts val="3200"/>
              <a:buFont typeface="Roboto Condensed Light"/>
              <a:buChar char="▻"/>
              <a:defRPr sz="3200">
                <a:solidFill>
                  <a:srgbClr val="263248"/>
                </a:solidFill>
                <a:uFillTx/>
                <a:latin typeface="Roboto Condensed Light"/>
                <a:ea typeface="Roboto Condensed Light"/>
                <a:cs typeface="Roboto Condensed Light"/>
                <a:sym typeface="Roboto Condensed Light"/>
              </a:defRPr>
            </a:lvl7pPr>
            <a:lvl8pPr marL="3657600" lvl="7" indent="-431800" rtl="0">
              <a:spcBef>
                <a:spcPts val="1300"/>
              </a:spcBef>
              <a:spcAft>
                <a:spcPts val="0"/>
              </a:spcAft>
              <a:buClr>
                <a:srgbClr val="C7D3E6"/>
              </a:buClr>
              <a:buSzPts val="3200"/>
              <a:buFont typeface="Roboto Condensed Light"/>
              <a:buChar char="▻"/>
              <a:defRPr sz="3200">
                <a:solidFill>
                  <a:srgbClr val="263248"/>
                </a:solidFill>
                <a:uFillTx/>
                <a:latin typeface="Roboto Condensed Light"/>
                <a:ea typeface="Roboto Condensed Light"/>
                <a:cs typeface="Roboto Condensed Light"/>
                <a:sym typeface="Roboto Condensed Light"/>
              </a:defRPr>
            </a:lvl8pPr>
            <a:lvl9pPr marL="4114800" lvl="8" indent="-431800" rtl="0">
              <a:spcBef>
                <a:spcPts val="1300"/>
              </a:spcBef>
              <a:spcAft>
                <a:spcPts val="1300"/>
              </a:spcAft>
              <a:buClr>
                <a:srgbClr val="C7D3E6"/>
              </a:buClr>
              <a:buSzPts val="3200"/>
              <a:buFont typeface="Roboto Condensed Light"/>
              <a:buChar char="▻"/>
              <a:defRPr sz="3200">
                <a:solidFill>
                  <a:srgbClr val="263248"/>
                </a:solidFill>
                <a:uFillTx/>
                <a:latin typeface="Roboto Condensed Light"/>
                <a:ea typeface="Roboto Condensed Light"/>
                <a:cs typeface="Roboto Condensed Light"/>
                <a:sym typeface="Roboto Condensed Light"/>
              </a:defRPr>
            </a:lvl9pPr>
          </a:lstStyle>
          <a:p>
            <a:endParaRPr dirty="0"/>
          </a:p>
        </p:txBody>
      </p:sp>
      <p:sp>
        <p:nvSpPr>
          <p:cNvPr id="199" name="Google Shape;199;g605b24b09b_0_1819"/>
          <p:cNvSpPr txBox="1">
            <a:spLocks noGrp="1"/>
          </p:cNvSpPr>
          <p:nvPr>
            <p:ph type="sldNum" idx="12"/>
          </p:nvPr>
        </p:nvSpPr>
        <p:spPr>
          <a:xfrm>
            <a:off x="10157333" y="6182000"/>
            <a:ext cx="1983300" cy="420900"/>
          </a:xfrm>
          <a:prstGeom prst="rect">
            <a:avLst/>
          </a:prstGeom>
          <a:noFill/>
          <a:ln>
            <a:noFill/>
          </a:ln>
        </p:spPr>
        <p:txBody>
          <a:bodyPr spcFirstLastPara="1" wrap="square" lIns="121900" tIns="121900" rIns="121900" bIns="121900" anchor="ctr" anchorCtr="0">
            <a:noAutofit/>
          </a:bodyPr>
          <a:lstStyle>
            <a:lvl1pPr lvl="0" algn="r" rtl="0">
              <a:buNone/>
              <a:defRPr sz="1600" b="1" i="0">
                <a:solidFill>
                  <a:srgbClr val="FFFFFF"/>
                </a:solidFill>
                <a:uFillTx/>
                <a:latin typeface="Myriad Pro Semibold" panose="020B0503030403020204" pitchFamily="34" charset="0"/>
                <a:ea typeface="Myriad Pro Semibold" panose="020B0503030403020204" pitchFamily="34" charset="0"/>
                <a:cs typeface="Myriad Pro Semibold" panose="020B0503030403020204" pitchFamily="34" charset="0"/>
                <a:sym typeface="Roboto Condensed"/>
              </a:defRPr>
            </a:lvl1pPr>
            <a:lvl2pPr lvl="1" algn="r" rtl="0">
              <a:buNone/>
              <a:defRPr sz="1600" b="1">
                <a:solidFill>
                  <a:srgbClr val="FFFFFF"/>
                </a:solidFill>
                <a:uFillTx/>
                <a:latin typeface="Roboto Condensed"/>
                <a:ea typeface="Roboto Condensed"/>
                <a:cs typeface="Roboto Condensed"/>
                <a:sym typeface="Roboto Condensed"/>
              </a:defRPr>
            </a:lvl2pPr>
            <a:lvl3pPr lvl="2" algn="r" rtl="0">
              <a:buNone/>
              <a:defRPr sz="1600" b="1">
                <a:solidFill>
                  <a:srgbClr val="FFFFFF"/>
                </a:solidFill>
                <a:uFillTx/>
                <a:latin typeface="Roboto Condensed"/>
                <a:ea typeface="Roboto Condensed"/>
                <a:cs typeface="Roboto Condensed"/>
                <a:sym typeface="Roboto Condensed"/>
              </a:defRPr>
            </a:lvl3pPr>
            <a:lvl4pPr lvl="3" algn="r" rtl="0">
              <a:buNone/>
              <a:defRPr sz="1600" b="1">
                <a:solidFill>
                  <a:srgbClr val="FFFFFF"/>
                </a:solidFill>
                <a:uFillTx/>
                <a:latin typeface="Roboto Condensed"/>
                <a:ea typeface="Roboto Condensed"/>
                <a:cs typeface="Roboto Condensed"/>
                <a:sym typeface="Roboto Condensed"/>
              </a:defRPr>
            </a:lvl4pPr>
            <a:lvl5pPr lvl="4" algn="r" rtl="0">
              <a:buNone/>
              <a:defRPr sz="1600" b="1">
                <a:solidFill>
                  <a:srgbClr val="FFFFFF"/>
                </a:solidFill>
                <a:uFillTx/>
                <a:latin typeface="Roboto Condensed"/>
                <a:ea typeface="Roboto Condensed"/>
                <a:cs typeface="Roboto Condensed"/>
                <a:sym typeface="Roboto Condensed"/>
              </a:defRPr>
            </a:lvl5pPr>
            <a:lvl6pPr lvl="5" algn="r" rtl="0">
              <a:buNone/>
              <a:defRPr sz="1600" b="1">
                <a:solidFill>
                  <a:srgbClr val="FFFFFF"/>
                </a:solidFill>
                <a:uFillTx/>
                <a:latin typeface="Roboto Condensed"/>
                <a:ea typeface="Roboto Condensed"/>
                <a:cs typeface="Roboto Condensed"/>
                <a:sym typeface="Roboto Condensed"/>
              </a:defRPr>
            </a:lvl6pPr>
            <a:lvl7pPr lvl="6" algn="r" rtl="0">
              <a:buNone/>
              <a:defRPr sz="1600" b="1">
                <a:solidFill>
                  <a:srgbClr val="FFFFFF"/>
                </a:solidFill>
                <a:uFillTx/>
                <a:latin typeface="Roboto Condensed"/>
                <a:ea typeface="Roboto Condensed"/>
                <a:cs typeface="Roboto Condensed"/>
                <a:sym typeface="Roboto Condensed"/>
              </a:defRPr>
            </a:lvl7pPr>
            <a:lvl8pPr lvl="7" algn="r" rtl="0">
              <a:buNone/>
              <a:defRPr sz="1600" b="1">
                <a:solidFill>
                  <a:srgbClr val="FFFFFF"/>
                </a:solidFill>
                <a:uFillTx/>
                <a:latin typeface="Roboto Condensed"/>
                <a:ea typeface="Roboto Condensed"/>
                <a:cs typeface="Roboto Condensed"/>
                <a:sym typeface="Roboto Condensed"/>
              </a:defRPr>
            </a:lvl8pPr>
            <a:lvl9pPr lvl="8" algn="r" rtl="0">
              <a:buNone/>
              <a:defRPr sz="1600" b="1">
                <a:solidFill>
                  <a:srgbClr val="FFFFFF"/>
                </a:solidFill>
                <a:uFillTx/>
                <a:latin typeface="Roboto Condensed"/>
                <a:ea typeface="Roboto Condensed"/>
                <a:cs typeface="Roboto Condensed"/>
                <a:sym typeface="Roboto Condensed"/>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0000"/>
          </a:solidFill>
          <a:uFillTx/>
          <a:latin typeface="Myriad Pro Semibold" panose="020B0503030403020204" pitchFamily="34" charset="0"/>
          <a:ea typeface="Myriad Pro Semibold"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Myriad Pro Light" panose="020B0403030403020204" pitchFamily="34" charset="0"/>
          <a:ea typeface="Myriad Pro Light" panose="020B04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nimh.nih.gov/health/statistics/major-depression.s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ubmed?term=26813211"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oasis.state.ga.us/oasis/webquery/qryMortality.aspx" TargetMode="External"/><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pediatrics.aappublications.org/content/141/6/e20180575.long" TargetMode="External"/><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hyperlink" Target="https://pediatrics.aappublications.org/content/141/6/e20173655" TargetMode="External"/><Relationship Id="rId13" Type="http://schemas.openxmlformats.org/officeDocument/2006/relationships/hyperlink" Target="https://www.ncbi.nlm.nih.gov/pubmed/25742202" TargetMode="External"/><Relationship Id="rId3" Type="http://schemas.openxmlformats.org/officeDocument/2006/relationships/hyperlink" Target="http://niwaplibrary.wcl.american.edu/pubs/traum-temp-phq9spanish/" TargetMode="External"/><Relationship Id="rId7" Type="http://schemas.openxmlformats.org/officeDocument/2006/relationships/hyperlink" Target="https://www.uspreventiveservicestaskforce.org/Page/Document/RecommendationStatementFinal/depression-in-children-and-adolescents-screening1" TargetMode="External"/><Relationship Id="rId12" Type="http://schemas.openxmlformats.org/officeDocument/2006/relationships/hyperlink" Target="https://oasis.state.ga.us/oasis/webquery/qryMortality.aspx" TargetMode="External"/><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hyperlink" Target="https://www.uspreventiveservicestaskforce.org/Page/Document/RecommendationStatementFinal/depression-in-adults-screening1" TargetMode="External"/><Relationship Id="rId11" Type="http://schemas.openxmlformats.org/officeDocument/2006/relationships/hyperlink" Target="https://adaa.org/about-adaa/press-room/facts-statistics" TargetMode="External"/><Relationship Id="rId5" Type="http://schemas.openxmlformats.org/officeDocument/2006/relationships/hyperlink" Target="https://www.aafp.org/afp/2012/0901/p442.html#afp20120901p442-t5" TargetMode="External"/><Relationship Id="rId10" Type="http://schemas.openxmlformats.org/officeDocument/2006/relationships/hyperlink" Target="https://www.nimh.nih.gov/health/statistics/major-depression.shtml" TargetMode="External"/><Relationship Id="rId4" Type="http://schemas.openxmlformats.org/officeDocument/2006/relationships/hyperlink" Target="https://www.aafp.org/afp/2012/1215/p1109.html#afp20121215p1109-t5" TargetMode="External"/><Relationship Id="rId9" Type="http://schemas.openxmlformats.org/officeDocument/2006/relationships/hyperlink" Target="https://pediatrics.aappublications.org/content/141/6/e20180575.lon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imh.nih.gov/health/statistics/major-depress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605b24b09b_0_616"/>
          <p:cNvSpPr txBox="1">
            <a:spLocks noGrp="1"/>
          </p:cNvSpPr>
          <p:nvPr>
            <p:ph type="ctrTitle"/>
          </p:nvPr>
        </p:nvSpPr>
        <p:spPr>
          <a:xfrm>
            <a:off x="914400" y="1454333"/>
            <a:ext cx="7157100" cy="3949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DEPRESSION SCREENING</a:t>
            </a:r>
            <a:endParaRPr dirty="0">
              <a:uFillTx/>
            </a:endParaRPr>
          </a:p>
        </p:txBody>
      </p:sp>
      <p:sp>
        <p:nvSpPr>
          <p:cNvPr id="2" name="TextBox 1">
            <a:extLst>
              <a:ext uri="{FF2B5EF4-FFF2-40B4-BE49-F238E27FC236}">
                <a16:creationId xmlns:a16="http://schemas.microsoft.com/office/drawing/2014/main" id="{CC7F598B-207F-8C42-AB34-2CAEA293FF2C}"/>
              </a:ext>
            </a:extLst>
          </p:cNvPr>
          <p:cNvSpPr txBox="1"/>
          <p:nvPr/>
        </p:nvSpPr>
        <p:spPr>
          <a:xfrm>
            <a:off x="8360229" y="5715001"/>
            <a:ext cx="3831771" cy="369332"/>
          </a:xfrm>
          <a:prstGeom prst="rect">
            <a:avLst/>
          </a:prstGeom>
          <a:noFill/>
        </p:spPr>
        <p:txBody>
          <a:bodyPr wrap="square" rtlCol="0">
            <a:spAutoFit/>
          </a:bodyPr>
          <a:lstStyle/>
          <a:p>
            <a:pPr algn="r"/>
            <a:r>
              <a:rPr lang="en-US" sz="1800">
                <a:solidFill>
                  <a:schemeClr val="bg1"/>
                </a:solidFill>
                <a:latin typeface="Myriad Pro Light" panose="020B0403030403020204" pitchFamily="34" charset="0"/>
              </a:rPr>
              <a:t>Marissa </a:t>
            </a:r>
            <a:r>
              <a:rPr lang="en-US" sz="1800" dirty="0">
                <a:solidFill>
                  <a:schemeClr val="bg1"/>
                </a:solidFill>
                <a:latin typeface="Myriad Pro Light" panose="020B0403030403020204" pitchFamily="34" charset="0"/>
              </a:rPr>
              <a:t>D’Souza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7"/>
        <p:cNvGrpSpPr/>
        <p:nvPr/>
      </p:nvGrpSpPr>
      <p:grpSpPr>
        <a:xfrm>
          <a:off x="0" y="0"/>
          <a:ext cx="0" cy="0"/>
          <a:chOff x="0" y="0"/>
          <a:chExt cx="0" cy="0"/>
        </a:xfrm>
      </p:grpSpPr>
      <p:pic>
        <p:nvPicPr>
          <p:cNvPr id="528" name="Google Shape;528;g605b24b09b_0_2011"/>
          <p:cNvPicPr preferRelativeResize="0"/>
          <p:nvPr/>
        </p:nvPicPr>
        <p:blipFill rotWithShape="1">
          <a:blip r:embed="rId3"/>
          <a:srcRect l="21114" r="20736" b="3975"/>
          <a:stretch/>
        </p:blipFill>
        <p:spPr>
          <a:xfrm rot="1121294">
            <a:off x="3923156" y="1373349"/>
            <a:ext cx="4573265" cy="4680227"/>
          </a:xfrm>
          <a:prstGeom prst="rect">
            <a:avLst/>
          </a:prstGeom>
          <a:noFill/>
          <a:ln>
            <a:noFill/>
          </a:ln>
        </p:spPr>
      </p:pic>
      <p:sp>
        <p:nvSpPr>
          <p:cNvPr id="529" name="Google Shape;529;g605b24b09b_0_2011"/>
          <p:cNvSpPr txBox="1">
            <a:spLocks/>
          </p:cNvSpPr>
          <p:nvPr/>
        </p:nvSpPr>
        <p:spPr>
          <a:xfrm>
            <a:off x="9082000" y="2375900"/>
            <a:ext cx="3160500" cy="9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HEALTH PROFESSIONAL AND MEDICATION</a:t>
            </a:r>
            <a:endParaRPr sz="2400" dirty="0">
              <a:solidFill>
                <a:srgbClr val="3F5378"/>
              </a:solidFill>
              <a:uFillTx/>
              <a:latin typeface="Myriad Pro Light" panose="020B0403030403020204" pitchFamily="34" charset="0"/>
              <a:ea typeface="Roboto Condensed Light"/>
              <a:cs typeface="Roboto Condensed Light"/>
              <a:sym typeface="Roboto Condensed Light"/>
            </a:endParaRPr>
          </a:p>
          <a:p>
            <a:pPr marL="0" lvl="0" indent="0" algn="l" rtl="0">
              <a:spcBef>
                <a:spcPts val="0"/>
              </a:spcBef>
              <a:spcAft>
                <a:spcPts val="0"/>
              </a:spcAft>
              <a:buNone/>
            </a:pPr>
            <a:r>
              <a:rPr lang="en-US" sz="2400" b="1" dirty="0">
                <a:solidFill>
                  <a:srgbClr val="263248"/>
                </a:solidFill>
                <a:uFillTx/>
                <a:latin typeface="Myriad Pro Semibold" panose="020B0503030403020204" pitchFamily="34" charset="0"/>
                <a:ea typeface="Roboto Condensed"/>
                <a:cs typeface="Roboto Condensed"/>
                <a:sym typeface="Roboto Condensed"/>
              </a:rPr>
              <a:t>20%</a:t>
            </a:r>
            <a:endParaRPr sz="2400" b="1" dirty="0">
              <a:solidFill>
                <a:srgbClr val="263248"/>
              </a:solidFill>
              <a:uFillTx/>
              <a:latin typeface="Myriad Pro Semibold" panose="020B0503030403020204" pitchFamily="34" charset="0"/>
              <a:ea typeface="Roboto Condensed"/>
              <a:cs typeface="Roboto Condensed"/>
              <a:sym typeface="Roboto Condensed"/>
            </a:endParaRPr>
          </a:p>
        </p:txBody>
      </p:sp>
      <p:sp>
        <p:nvSpPr>
          <p:cNvPr id="530" name="Google Shape;530;g605b24b09b_0_2011"/>
          <p:cNvSpPr txBox="1">
            <a:spLocks/>
          </p:cNvSpPr>
          <p:nvPr/>
        </p:nvSpPr>
        <p:spPr>
          <a:xfrm>
            <a:off x="1527150" y="4049050"/>
            <a:ext cx="1686000" cy="90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NO TREATMENT</a:t>
            </a:r>
            <a:endParaRPr sz="2400" dirty="0">
              <a:solidFill>
                <a:srgbClr val="3F5378"/>
              </a:solidFill>
              <a:uFillTx/>
              <a:latin typeface="Myriad Pro Light" panose="020B0403030403020204" pitchFamily="34" charset="0"/>
              <a:ea typeface="Roboto Condensed Light"/>
              <a:cs typeface="Roboto Condensed Light"/>
              <a:sym typeface="Roboto Condensed Light"/>
            </a:endParaRPr>
          </a:p>
          <a:p>
            <a:pPr marL="0" lvl="0" indent="0" algn="r" rtl="0">
              <a:spcBef>
                <a:spcPts val="0"/>
              </a:spcBef>
              <a:spcAft>
                <a:spcPts val="0"/>
              </a:spcAft>
              <a:buNone/>
            </a:pPr>
            <a:r>
              <a:rPr lang="en-US" sz="2400" b="1" dirty="0">
                <a:solidFill>
                  <a:srgbClr val="263248"/>
                </a:solidFill>
                <a:uFillTx/>
                <a:latin typeface="Myriad Pro Semibold" panose="020B0503030403020204" pitchFamily="34" charset="0"/>
                <a:ea typeface="Roboto Condensed"/>
                <a:cs typeface="Roboto Condensed"/>
                <a:sym typeface="Roboto Condensed"/>
              </a:rPr>
              <a:t>60%</a:t>
            </a:r>
            <a:endParaRPr sz="2400" b="1" dirty="0">
              <a:solidFill>
                <a:srgbClr val="263248"/>
              </a:solidFill>
              <a:uFillTx/>
              <a:latin typeface="Myriad Pro Semibold" panose="020B0503030403020204" pitchFamily="34" charset="0"/>
              <a:ea typeface="Roboto Condensed"/>
              <a:cs typeface="Roboto Condensed"/>
              <a:sym typeface="Roboto Condensed"/>
            </a:endParaRPr>
          </a:p>
        </p:txBody>
      </p:sp>
      <p:sp>
        <p:nvSpPr>
          <p:cNvPr id="531" name="Google Shape;531;g605b24b09b_0_2011"/>
          <p:cNvSpPr txBox="1">
            <a:spLocks/>
          </p:cNvSpPr>
          <p:nvPr/>
        </p:nvSpPr>
        <p:spPr>
          <a:xfrm>
            <a:off x="0" y="2037850"/>
            <a:ext cx="3160500" cy="90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HEALTH PROFESSIONAL ONLY</a:t>
            </a:r>
            <a:endParaRPr sz="2400" dirty="0">
              <a:solidFill>
                <a:srgbClr val="3F5378"/>
              </a:solidFill>
              <a:uFillTx/>
              <a:latin typeface="Myriad Pro Light" panose="020B0403030403020204" pitchFamily="34" charset="0"/>
              <a:ea typeface="Roboto Condensed Light"/>
              <a:cs typeface="Roboto Condensed Light"/>
              <a:sym typeface="Roboto Condensed Light"/>
            </a:endParaRPr>
          </a:p>
          <a:p>
            <a:pPr marL="0" lvl="0" indent="0" algn="r" rtl="0">
              <a:spcBef>
                <a:spcPts val="0"/>
              </a:spcBef>
              <a:spcAft>
                <a:spcPts val="0"/>
              </a:spcAft>
              <a:buNone/>
            </a:pPr>
            <a:r>
              <a:rPr lang="en-US" sz="2400" b="1" dirty="0">
                <a:solidFill>
                  <a:srgbClr val="263248"/>
                </a:solidFill>
                <a:uFillTx/>
                <a:latin typeface="Myriad Pro Semibold" panose="020B0503030403020204" pitchFamily="34" charset="0"/>
                <a:ea typeface="Roboto Condensed"/>
                <a:cs typeface="Roboto Condensed"/>
                <a:sym typeface="Roboto Condensed"/>
              </a:rPr>
              <a:t>18%</a:t>
            </a:r>
            <a:endParaRPr sz="2400" b="1" dirty="0">
              <a:solidFill>
                <a:srgbClr val="263248"/>
              </a:solidFill>
              <a:uFillTx/>
              <a:latin typeface="Myriad Pro Semibold" panose="020B0503030403020204" pitchFamily="34" charset="0"/>
              <a:ea typeface="Roboto Condensed"/>
              <a:cs typeface="Roboto Condensed"/>
              <a:sym typeface="Roboto Condensed"/>
            </a:endParaRPr>
          </a:p>
        </p:txBody>
      </p:sp>
      <p:sp>
        <p:nvSpPr>
          <p:cNvPr id="532" name="Google Shape;532;g605b24b09b_0_2011"/>
          <p:cNvSpPr txBox="1">
            <a:spLocks/>
          </p:cNvSpPr>
          <p:nvPr/>
        </p:nvSpPr>
        <p:spPr>
          <a:xfrm>
            <a:off x="9082000" y="3503550"/>
            <a:ext cx="3160500" cy="9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MEDICATION ONLY</a:t>
            </a:r>
            <a:endParaRPr sz="2400" dirty="0">
              <a:solidFill>
                <a:srgbClr val="3F5378"/>
              </a:solidFill>
              <a:uFillTx/>
              <a:latin typeface="Myriad Pro Light" panose="020B0403030403020204" pitchFamily="34" charset="0"/>
              <a:ea typeface="Roboto Condensed Light"/>
              <a:cs typeface="Roboto Condensed Light"/>
              <a:sym typeface="Roboto Condensed Light"/>
            </a:endParaRPr>
          </a:p>
          <a:p>
            <a:pPr marL="0" lvl="0" indent="0" algn="l" rtl="0">
              <a:spcBef>
                <a:spcPts val="0"/>
              </a:spcBef>
              <a:spcAft>
                <a:spcPts val="0"/>
              </a:spcAft>
              <a:buNone/>
            </a:pPr>
            <a:r>
              <a:rPr lang="en-US" sz="2400" b="1" dirty="0">
                <a:solidFill>
                  <a:srgbClr val="263248"/>
                </a:solidFill>
                <a:uFillTx/>
                <a:latin typeface="Myriad Pro Semibold" panose="020B0503030403020204" pitchFamily="34" charset="0"/>
                <a:ea typeface="Roboto Condensed"/>
                <a:cs typeface="Roboto Condensed"/>
                <a:sym typeface="Roboto Condensed"/>
              </a:rPr>
              <a:t>2%</a:t>
            </a:r>
            <a:endParaRPr sz="2400" b="1" dirty="0">
              <a:solidFill>
                <a:srgbClr val="263248"/>
              </a:solidFill>
              <a:uFillTx/>
              <a:latin typeface="Myriad Pro Semibold" panose="020B0503030403020204" pitchFamily="34" charset="0"/>
              <a:ea typeface="Roboto Condensed"/>
              <a:cs typeface="Roboto Condensed"/>
              <a:sym typeface="Roboto Condensed"/>
            </a:endParaRPr>
          </a:p>
        </p:txBody>
      </p:sp>
      <p:sp>
        <p:nvSpPr>
          <p:cNvPr id="533" name="Google Shape;533;g605b24b09b_0_2011"/>
          <p:cNvSpPr txBox="1">
            <a:spLocks noGrp="1"/>
          </p:cNvSpPr>
          <p:nvPr>
            <p:ph type="title" idx="4294967295"/>
          </p:nvPr>
        </p:nvSpPr>
        <p:spPr>
          <a:xfrm>
            <a:off x="3253500" y="292975"/>
            <a:ext cx="5685000" cy="102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dirty="0">
                <a:solidFill>
                  <a:srgbClr val="2C4168"/>
                </a:solidFill>
                <a:uFillTx/>
                <a:latin typeface="Myriad Pro Semibold" panose="020B0503030403020204" pitchFamily="34" charset="0"/>
              </a:rPr>
              <a:t>TREATMENT OF DEPRESSION </a:t>
            </a:r>
            <a:endParaRPr sz="3200" dirty="0">
              <a:solidFill>
                <a:srgbClr val="2C4168"/>
              </a:solidFill>
              <a:uFillTx/>
              <a:latin typeface="Myriad Pro Semibold" panose="020B0503030403020204" pitchFamily="34" charset="0"/>
            </a:endParaRPr>
          </a:p>
          <a:p>
            <a:pPr marL="0" lvl="0" indent="0" algn="ctr" rtl="0">
              <a:spcBef>
                <a:spcPts val="0"/>
              </a:spcBef>
              <a:spcAft>
                <a:spcPts val="0"/>
              </a:spcAft>
              <a:buNone/>
            </a:pPr>
            <a:r>
              <a:rPr lang="en-US" sz="2800" b="0" dirty="0">
                <a:solidFill>
                  <a:srgbClr val="D26F00"/>
                </a:solidFill>
                <a:uFillTx/>
                <a:latin typeface="Myriad Pro Light" panose="020B0403030403020204" pitchFamily="34" charset="0"/>
                <a:ea typeface="Roboto Condensed Light"/>
                <a:cs typeface="Roboto Condensed Light"/>
                <a:sym typeface="Roboto Condensed Light"/>
              </a:rPr>
              <a:t>IN CHILDREN/ADOLESCENTS</a:t>
            </a:r>
            <a:endParaRPr sz="2800" b="0" dirty="0">
              <a:solidFill>
                <a:srgbClr val="D26F00"/>
              </a:solidFill>
              <a:uFillTx/>
              <a:latin typeface="Myriad Pro Light" panose="020B0403030403020204" pitchFamily="34" charset="0"/>
              <a:ea typeface="Roboto Condensed Light"/>
              <a:cs typeface="Roboto Condensed Light"/>
              <a:sym typeface="Roboto Condensed Light"/>
            </a:endParaRPr>
          </a:p>
        </p:txBody>
      </p:sp>
      <p:cxnSp>
        <p:nvCxnSpPr>
          <p:cNvPr id="534" name="Google Shape;534;g605b24b09b_0_2011"/>
          <p:cNvCxnSpPr/>
          <p:nvPr/>
        </p:nvCxnSpPr>
        <p:spPr>
          <a:xfrm>
            <a:off x="7357850" y="2631200"/>
            <a:ext cx="1661700" cy="0"/>
          </a:xfrm>
          <a:prstGeom prst="straightConnector1">
            <a:avLst/>
          </a:prstGeom>
          <a:noFill/>
          <a:ln w="9525" cap="flat" cmpd="sng">
            <a:solidFill>
              <a:srgbClr val="C7D3E6"/>
            </a:solidFill>
            <a:prstDash val="solid"/>
            <a:round/>
            <a:headEnd type="oval" w="med" len="med"/>
            <a:tailEnd type="none" w="med" len="med"/>
          </a:ln>
        </p:spPr>
      </p:cxnSp>
      <p:cxnSp>
        <p:nvCxnSpPr>
          <p:cNvPr id="535" name="Google Shape;535;g605b24b09b_0_2011"/>
          <p:cNvCxnSpPr/>
          <p:nvPr/>
        </p:nvCxnSpPr>
        <p:spPr>
          <a:xfrm>
            <a:off x="7732475" y="3713475"/>
            <a:ext cx="1262100" cy="0"/>
          </a:xfrm>
          <a:prstGeom prst="straightConnector1">
            <a:avLst/>
          </a:prstGeom>
          <a:noFill/>
          <a:ln w="9525" cap="flat" cmpd="sng">
            <a:solidFill>
              <a:srgbClr val="C7D3E6"/>
            </a:solidFill>
            <a:prstDash val="solid"/>
            <a:round/>
            <a:headEnd type="oval" w="med" len="med"/>
            <a:tailEnd type="none" w="med" len="med"/>
          </a:ln>
        </p:spPr>
      </p:cxnSp>
      <p:cxnSp>
        <p:nvCxnSpPr>
          <p:cNvPr id="536" name="Google Shape;536;g605b24b09b_0_2011"/>
          <p:cNvCxnSpPr/>
          <p:nvPr/>
        </p:nvCxnSpPr>
        <p:spPr>
          <a:xfrm>
            <a:off x="3213150" y="4273925"/>
            <a:ext cx="1509000" cy="0"/>
          </a:xfrm>
          <a:prstGeom prst="straightConnector1">
            <a:avLst/>
          </a:prstGeom>
          <a:noFill/>
          <a:ln w="9525" cap="flat" cmpd="sng">
            <a:solidFill>
              <a:srgbClr val="C7D3E6"/>
            </a:solidFill>
            <a:prstDash val="solid"/>
            <a:round/>
            <a:headEnd type="none" w="med" len="med"/>
            <a:tailEnd type="oval" w="med" len="med"/>
          </a:ln>
        </p:spPr>
      </p:cxnSp>
      <p:cxnSp>
        <p:nvCxnSpPr>
          <p:cNvPr id="537" name="Google Shape;537;g605b24b09b_0_2011"/>
          <p:cNvCxnSpPr/>
          <p:nvPr/>
        </p:nvCxnSpPr>
        <p:spPr>
          <a:xfrm>
            <a:off x="3150700" y="2288450"/>
            <a:ext cx="2370900" cy="0"/>
          </a:xfrm>
          <a:prstGeom prst="straightConnector1">
            <a:avLst/>
          </a:prstGeom>
          <a:noFill/>
          <a:ln w="9525" cap="flat" cmpd="sng">
            <a:solidFill>
              <a:srgbClr val="C7D3E6"/>
            </a:solidFill>
            <a:prstDash val="solid"/>
            <a:round/>
            <a:headEnd type="none" w="med" len="med"/>
            <a:tailEnd type="oval" w="med" len="med"/>
          </a:ln>
        </p:spPr>
      </p:cxnSp>
      <p:sp>
        <p:nvSpPr>
          <p:cNvPr id="538" name="Google Shape;538;g605b24b09b_0_2011"/>
          <p:cNvSpPr txBox="1">
            <a:spLocks/>
          </p:cNvSpPr>
          <p:nvPr/>
        </p:nvSpPr>
        <p:spPr>
          <a:xfrm>
            <a:off x="163825" y="6394400"/>
            <a:ext cx="86220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D9D9D9"/>
                </a:solidFill>
                <a:uFillTx/>
                <a:latin typeface="Myriad Pro Light" panose="020B0403030403020204" pitchFamily="34" charset="0"/>
                <a:ea typeface="Roboto Condensed Light"/>
                <a:cs typeface="Roboto Condensed Light"/>
                <a:sym typeface="Roboto Condensed Light"/>
              </a:rPr>
              <a:t>Data provided by the </a:t>
            </a:r>
            <a:r>
              <a:rPr lang="en-US" u="sng" dirty="0">
                <a:solidFill>
                  <a:srgbClr val="D4E2FB"/>
                </a:solidFill>
                <a:uFillTx/>
                <a:latin typeface="Myriad Pro Light" panose="020B0403030403020204" pitchFamily="34" charset="0"/>
                <a:ea typeface="Roboto Condensed Light"/>
                <a:cs typeface="Roboto Condensed Light"/>
                <a:sym typeface="Roboto Condensed Light"/>
                <a:hlinkClick r:id="rId4"/>
              </a:rPr>
              <a:t>National Institute of Mental Health (NIMH)</a:t>
            </a:r>
            <a:endParaRPr dirty="0">
              <a:solidFill>
                <a:srgbClr val="D4E2FB"/>
              </a:solidFill>
              <a:uFillTx/>
              <a:latin typeface="Myriad Pro Light" panose="020B0403030403020204" pitchFamily="34" charset="0"/>
              <a:ea typeface="Roboto Condensed Light"/>
              <a:cs typeface="Roboto Condensed Light"/>
              <a:sym typeface="Roboto Condensed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605b24b09b_0_1582"/>
          <p:cNvSpPr txBox="1">
            <a:spLocks noGrp="1"/>
          </p:cNvSpPr>
          <p:nvPr>
            <p:ph type="title"/>
          </p:nvPr>
        </p:nvSpPr>
        <p:spPr>
          <a:xfrm>
            <a:off x="1085700" y="523433"/>
            <a:ext cx="7323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RATIONALE FOR EARLY SCREENING</a:t>
            </a:r>
            <a:endParaRPr dirty="0">
              <a:uFillTx/>
            </a:endParaRPr>
          </a:p>
        </p:txBody>
      </p:sp>
      <p:sp>
        <p:nvSpPr>
          <p:cNvPr id="545" name="Google Shape;545;g605b24b09b_0_1582"/>
          <p:cNvSpPr txBox="1">
            <a:spLocks noGrp="1"/>
          </p:cNvSpPr>
          <p:nvPr>
            <p:ph type="body" idx="1"/>
          </p:nvPr>
        </p:nvSpPr>
        <p:spPr>
          <a:xfrm>
            <a:off x="1085700" y="1769800"/>
            <a:ext cx="10798500" cy="4700700"/>
          </a:xfrm>
          <a:prstGeom prst="rect">
            <a:avLst/>
          </a:prstGeom>
        </p:spPr>
        <p:txBody>
          <a:bodyPr spcFirstLastPara="1" wrap="square" lIns="121900" tIns="121900" rIns="121900" bIns="121900" anchor="t" anchorCtr="0">
            <a:noAutofit/>
          </a:bodyPr>
          <a:lstStyle/>
          <a:p>
            <a:pPr marL="457200" lvl="0" indent="-384175" algn="l" rtl="0">
              <a:spcBef>
                <a:spcPts val="0"/>
              </a:spcBef>
              <a:spcAft>
                <a:spcPts val="0"/>
              </a:spcAft>
              <a:buSzPts val="2450"/>
              <a:buChar char="▰"/>
            </a:pPr>
            <a:r>
              <a:rPr lang="en-US" sz="2450" b="1" dirty="0">
                <a:uFillTx/>
                <a:latin typeface="Myriad Pro Semibold" panose="020B0503030403020204" pitchFamily="34" charset="0"/>
                <a:ea typeface="Roboto Condensed"/>
                <a:cs typeface="Roboto Condensed"/>
                <a:sym typeface="Roboto Condensed"/>
              </a:rPr>
              <a:t>Difficult to detect </a:t>
            </a:r>
            <a:r>
              <a:rPr lang="en-US" sz="2450" dirty="0">
                <a:uFillTx/>
              </a:rPr>
              <a:t>depression</a:t>
            </a:r>
            <a:endParaRPr sz="2450" dirty="0">
              <a:uFillTx/>
            </a:endParaRPr>
          </a:p>
          <a:p>
            <a:pPr marL="914400" lvl="1" indent="-384175" algn="l" rtl="0">
              <a:spcBef>
                <a:spcPts val="1000"/>
              </a:spcBef>
              <a:spcAft>
                <a:spcPts val="0"/>
              </a:spcAft>
              <a:buSzPts val="2450"/>
              <a:buChar char="▻"/>
            </a:pPr>
            <a:r>
              <a:rPr lang="en-US" sz="2450" dirty="0">
                <a:uFillTx/>
                <a:latin typeface="Myriad Pro Light" panose="020B0403030403020204" pitchFamily="34" charset="0"/>
              </a:rPr>
              <a:t>Patients present with</a:t>
            </a:r>
            <a:r>
              <a:rPr lang="en-US" sz="2450" b="1" dirty="0">
                <a:uFillTx/>
                <a:latin typeface="Myriad Pro Semibold" panose="020B0503030403020204" pitchFamily="34" charset="0"/>
                <a:ea typeface="Roboto Condensed"/>
                <a:cs typeface="Roboto Condensed"/>
                <a:sym typeface="Roboto Condensed"/>
              </a:rPr>
              <a:t> somatic</a:t>
            </a:r>
            <a:r>
              <a:rPr lang="en-US" sz="2450" dirty="0">
                <a:uFillTx/>
                <a:latin typeface="Myriad Pro Light" panose="020B0403030403020204" pitchFamily="34" charset="0"/>
              </a:rPr>
              <a:t> symptoms</a:t>
            </a:r>
            <a:endParaRPr sz="2450" dirty="0">
              <a:uFillTx/>
              <a:latin typeface="Myriad Pro Light" panose="020B0403030403020204" pitchFamily="34" charset="0"/>
            </a:endParaRPr>
          </a:p>
          <a:p>
            <a:pPr marL="914400" lvl="1" indent="-384175" algn="l" rtl="0">
              <a:spcBef>
                <a:spcPts val="1000"/>
              </a:spcBef>
              <a:spcAft>
                <a:spcPts val="0"/>
              </a:spcAft>
              <a:buSzPts val="2450"/>
              <a:buChar char="▻"/>
            </a:pPr>
            <a:r>
              <a:rPr lang="en-US" sz="2450" dirty="0">
                <a:uFillTx/>
                <a:latin typeface="Myriad Pro Light" panose="020B0403030403020204" pitchFamily="34" charset="0"/>
              </a:rPr>
              <a:t>Screening tests </a:t>
            </a:r>
            <a:r>
              <a:rPr lang="en-US" sz="2450" b="1" dirty="0">
                <a:uFillTx/>
                <a:latin typeface="Myriad Pro Semibold" panose="020B0503030403020204" pitchFamily="34" charset="0"/>
                <a:ea typeface="Roboto Condensed"/>
                <a:cs typeface="Roboto Condensed"/>
                <a:sym typeface="Roboto Condensed"/>
              </a:rPr>
              <a:t>accurately</a:t>
            </a:r>
            <a:r>
              <a:rPr lang="en-US" sz="2450" dirty="0">
                <a:uFillTx/>
                <a:latin typeface="Myriad Pro Light" panose="020B0403030403020204" pitchFamily="34" charset="0"/>
              </a:rPr>
              <a:t> detect identify depression in adolescents and adults</a:t>
            </a:r>
            <a:endParaRPr sz="2450" dirty="0">
              <a:uFillTx/>
              <a:latin typeface="Myriad Pro Light" panose="020B0403030403020204" pitchFamily="34" charset="0"/>
            </a:endParaRPr>
          </a:p>
          <a:p>
            <a:pPr marL="457200" lvl="0" indent="-384175" algn="l" rtl="0">
              <a:spcBef>
                <a:spcPts val="1000"/>
              </a:spcBef>
              <a:spcAft>
                <a:spcPts val="0"/>
              </a:spcAft>
              <a:buSzPts val="2450"/>
              <a:buChar char="▰"/>
            </a:pPr>
            <a:r>
              <a:rPr lang="en-US" sz="2450" b="1" dirty="0">
                <a:solidFill>
                  <a:srgbClr val="CC0000"/>
                </a:solidFill>
                <a:uFillTx/>
                <a:latin typeface="Myriad Pro Semibold" panose="020B0503030403020204" pitchFamily="34" charset="0"/>
                <a:ea typeface="Roboto Condensed"/>
                <a:cs typeface="Roboto Condensed"/>
                <a:sym typeface="Roboto Condensed"/>
              </a:rPr>
              <a:t>Untreated</a:t>
            </a:r>
            <a:r>
              <a:rPr lang="en-US" sz="2450" dirty="0">
                <a:uFillTx/>
              </a:rPr>
              <a:t> → </a:t>
            </a:r>
            <a:r>
              <a:rPr lang="en-US" sz="2450" b="1" dirty="0">
                <a:solidFill>
                  <a:srgbClr val="000000"/>
                </a:solidFill>
                <a:highlight>
                  <a:srgbClr val="F4CCCC"/>
                </a:highlight>
                <a:uFillTx/>
                <a:latin typeface="Myriad Pro Semibold" panose="020B0503030403020204" pitchFamily="34" charset="0"/>
                <a:ea typeface="Roboto Condensed"/>
                <a:cs typeface="Roboto Condensed"/>
                <a:sym typeface="Roboto Condensed"/>
              </a:rPr>
              <a:t>decreased QoL</a:t>
            </a:r>
            <a:r>
              <a:rPr lang="en-US" sz="2450" dirty="0">
                <a:uFillTx/>
              </a:rPr>
              <a:t>, </a:t>
            </a:r>
            <a:r>
              <a:rPr lang="en-US" sz="2450" b="1" dirty="0">
                <a:highlight>
                  <a:srgbClr val="F4CCCC"/>
                </a:highlight>
                <a:uFillTx/>
                <a:latin typeface="Myriad Pro Semibold" panose="020B0503030403020204" pitchFamily="34" charset="0"/>
                <a:ea typeface="Roboto Condensed"/>
                <a:cs typeface="Roboto Condensed"/>
                <a:sym typeface="Roboto Condensed"/>
              </a:rPr>
              <a:t>increased mortality</a:t>
            </a:r>
            <a:r>
              <a:rPr lang="en-US" sz="2450" dirty="0">
                <a:uFillTx/>
              </a:rPr>
              <a:t>, </a:t>
            </a:r>
            <a:r>
              <a:rPr lang="en-US" sz="2450" b="1" dirty="0">
                <a:highlight>
                  <a:srgbClr val="F4CCCC"/>
                </a:highlight>
                <a:uFillTx/>
                <a:latin typeface="Myriad Pro Semibold" panose="020B0503030403020204" pitchFamily="34" charset="0"/>
                <a:ea typeface="Roboto Condensed"/>
                <a:cs typeface="Roboto Condensed"/>
                <a:sym typeface="Roboto Condensed"/>
              </a:rPr>
              <a:t>increased economic burden</a:t>
            </a:r>
            <a:endParaRPr sz="2450" b="1" dirty="0">
              <a:highlight>
                <a:srgbClr val="F4CCCC"/>
              </a:highlight>
              <a:uFillTx/>
              <a:latin typeface="Myriad Pro Semibold" panose="020B0503030403020204" pitchFamily="34" charset="0"/>
              <a:ea typeface="Roboto Condensed"/>
              <a:cs typeface="Roboto Condensed"/>
              <a:sym typeface="Roboto Condensed"/>
            </a:endParaRPr>
          </a:p>
          <a:p>
            <a:pPr marL="457200" lvl="0" indent="-384175" algn="l" rtl="0">
              <a:spcBef>
                <a:spcPts val="1000"/>
              </a:spcBef>
              <a:spcAft>
                <a:spcPts val="0"/>
              </a:spcAft>
              <a:buSzPts val="2450"/>
              <a:buFont typeface="Roboto Condensed"/>
              <a:buChar char="▰"/>
            </a:pPr>
            <a:r>
              <a:rPr lang="en-US" sz="2450" b="1" dirty="0">
                <a:solidFill>
                  <a:srgbClr val="38761D"/>
                </a:solidFill>
                <a:uFillTx/>
                <a:latin typeface="Myriad Pro Semibold" panose="020B0503030403020204" pitchFamily="34" charset="0"/>
                <a:ea typeface="Roboto Condensed"/>
                <a:cs typeface="Roboto Condensed"/>
                <a:sym typeface="Roboto Condensed"/>
              </a:rPr>
              <a:t>Cost effective</a:t>
            </a:r>
            <a:endParaRPr sz="2450" b="1" dirty="0">
              <a:solidFill>
                <a:srgbClr val="38761D"/>
              </a:solidFill>
              <a:uFillTx/>
              <a:latin typeface="Myriad Pro Semibold" panose="020B0503030403020204" pitchFamily="34" charset="0"/>
              <a:ea typeface="Roboto Condensed"/>
              <a:cs typeface="Roboto Condensed"/>
              <a:sym typeface="Roboto Condensed"/>
            </a:endParaRPr>
          </a:p>
          <a:p>
            <a:pPr marL="914400" lvl="1" indent="-384175" algn="l" rtl="0">
              <a:spcBef>
                <a:spcPts val="1000"/>
              </a:spcBef>
              <a:spcAft>
                <a:spcPts val="0"/>
              </a:spcAft>
              <a:buSzPts val="2450"/>
              <a:buChar char="▻"/>
            </a:pPr>
            <a:r>
              <a:rPr lang="en-US" sz="2450" dirty="0">
                <a:uFillTx/>
                <a:latin typeface="Myriad Pro Light" panose="020B0403030403020204" pitchFamily="34" charset="0"/>
              </a:rPr>
              <a:t>Threshold of </a:t>
            </a:r>
            <a:r>
              <a:rPr lang="en-US" sz="2450" b="1" dirty="0">
                <a:uFillTx/>
                <a:latin typeface="Myriad Pro Semibold" panose="020B0503030403020204" pitchFamily="34" charset="0"/>
                <a:ea typeface="Roboto Condensed"/>
                <a:cs typeface="Roboto Condensed"/>
                <a:sym typeface="Roboto Condensed"/>
              </a:rPr>
              <a:t>≤$50,000 per QALY</a:t>
            </a:r>
            <a:r>
              <a:rPr lang="en-US" sz="2450" dirty="0">
                <a:uFillTx/>
                <a:latin typeface="Myriad Pro Light" panose="020B0403030403020204" pitchFamily="34" charset="0"/>
              </a:rPr>
              <a:t> for interventions to be considered cost-effective</a:t>
            </a:r>
            <a:endParaRPr sz="2450" dirty="0">
              <a:uFillTx/>
              <a:latin typeface="Myriad Pro Light" panose="020B0403030403020204" pitchFamily="34" charset="0"/>
            </a:endParaRPr>
          </a:p>
          <a:p>
            <a:pPr marL="914400" lvl="1" indent="-384175" algn="l" rtl="0">
              <a:spcBef>
                <a:spcPts val="1000"/>
              </a:spcBef>
              <a:spcAft>
                <a:spcPts val="1000"/>
              </a:spcAft>
              <a:buSzPts val="2450"/>
              <a:buChar char="▻"/>
            </a:pPr>
            <a:r>
              <a:rPr lang="en-US" sz="2450" dirty="0">
                <a:uFillTx/>
                <a:latin typeface="Myriad Pro Light" panose="020B0403030403020204" pitchFamily="34" charset="0"/>
              </a:rPr>
              <a:t>Studies have found screenings costs between </a:t>
            </a:r>
            <a:r>
              <a:rPr lang="en-US" sz="2450" b="1" dirty="0">
                <a:highlight>
                  <a:srgbClr val="D9EAD3"/>
                </a:highlight>
                <a:uFillTx/>
                <a:latin typeface="Myriad Pro Semibold" panose="020B0503030403020204" pitchFamily="34" charset="0"/>
                <a:ea typeface="Roboto Condensed"/>
                <a:cs typeface="Roboto Condensed"/>
                <a:sym typeface="Roboto Condensed"/>
              </a:rPr>
              <a:t>$9,478</a:t>
            </a:r>
            <a:r>
              <a:rPr lang="en-US" sz="2450" dirty="0">
                <a:uFillTx/>
                <a:latin typeface="Myriad Pro Light" panose="020B0403030403020204" pitchFamily="34" charset="0"/>
              </a:rPr>
              <a:t> and </a:t>
            </a:r>
            <a:r>
              <a:rPr lang="en-US" sz="2450" b="1" dirty="0">
                <a:highlight>
                  <a:srgbClr val="D9EAD3"/>
                </a:highlight>
                <a:uFillTx/>
                <a:latin typeface="Myriad Pro Semibold" panose="020B0503030403020204" pitchFamily="34" charset="0"/>
                <a:ea typeface="Roboto Condensed"/>
                <a:cs typeface="Roboto Condensed"/>
                <a:sym typeface="Roboto Condensed"/>
              </a:rPr>
              <a:t>$36,467</a:t>
            </a:r>
            <a:r>
              <a:rPr lang="en-US" sz="2450" dirty="0">
                <a:uFillTx/>
                <a:latin typeface="Myriad Pro Light" panose="020B0403030403020204" pitchFamily="34" charset="0"/>
              </a:rPr>
              <a:t> per </a:t>
            </a:r>
            <a:r>
              <a:rPr lang="en-US" sz="2450" b="1" dirty="0">
                <a:uFillTx/>
                <a:latin typeface="Myriad Pro Semibold" panose="020B0503030403020204" pitchFamily="34" charset="0"/>
                <a:ea typeface="Roboto Condensed"/>
                <a:cs typeface="Roboto Condensed"/>
                <a:sym typeface="Roboto Condensed"/>
              </a:rPr>
              <a:t>QALY</a:t>
            </a:r>
            <a:endParaRPr sz="2450" dirty="0">
              <a:uFillTx/>
              <a:latin typeface="Myriad Pro Light" panose="020B0403030403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g605b24b09b_0_2194"/>
          <p:cNvSpPr txBox="1">
            <a:spLocks noGrp="1"/>
          </p:cNvSpPr>
          <p:nvPr>
            <p:ph type="title"/>
          </p:nvPr>
        </p:nvSpPr>
        <p:spPr>
          <a:xfrm>
            <a:off x="1085700" y="523433"/>
            <a:ext cx="7323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RATIONALE FOR EARLY SCREENING</a:t>
            </a:r>
            <a:endParaRPr dirty="0">
              <a:uFillTx/>
            </a:endParaRPr>
          </a:p>
        </p:txBody>
      </p:sp>
      <p:sp>
        <p:nvSpPr>
          <p:cNvPr id="552" name="Google Shape;552;g605b24b09b_0_2194"/>
          <p:cNvSpPr txBox="1">
            <a:spLocks noGrp="1"/>
          </p:cNvSpPr>
          <p:nvPr>
            <p:ph type="body" idx="1"/>
          </p:nvPr>
        </p:nvSpPr>
        <p:spPr>
          <a:xfrm>
            <a:off x="1085700" y="1769800"/>
            <a:ext cx="10798500" cy="4700700"/>
          </a:xfrm>
          <a:prstGeom prst="rect">
            <a:avLst/>
          </a:prstGeom>
        </p:spPr>
        <p:txBody>
          <a:bodyPr spcFirstLastPara="1" wrap="square" lIns="121900" tIns="121900" rIns="121900" bIns="121900" anchor="t" anchorCtr="0">
            <a:noAutofit/>
          </a:bodyPr>
          <a:lstStyle/>
          <a:p>
            <a:pPr marL="457200" lvl="0" indent="-393700" algn="l" rtl="0">
              <a:spcBef>
                <a:spcPts val="0"/>
              </a:spcBef>
              <a:spcAft>
                <a:spcPts val="0"/>
              </a:spcAft>
              <a:buSzPts val="2600"/>
              <a:buChar char="▰"/>
            </a:pPr>
            <a:r>
              <a:rPr lang="en-US" sz="2600" b="1" dirty="0">
                <a:solidFill>
                  <a:srgbClr val="38761D"/>
                </a:solidFill>
                <a:uFillTx/>
                <a:latin typeface="Myriad Pro Semibold" panose="020B0503030403020204" pitchFamily="34" charset="0"/>
                <a:ea typeface="Roboto Condensed"/>
                <a:cs typeface="Roboto Condensed"/>
                <a:sym typeface="Roboto Condensed"/>
              </a:rPr>
              <a:t>Intervention </a:t>
            </a:r>
            <a:r>
              <a:rPr lang="en-US" sz="2600" dirty="0">
                <a:uFillTx/>
              </a:rPr>
              <a:t>patients more likely to show </a:t>
            </a:r>
            <a:r>
              <a:rPr lang="en-US" sz="2600" b="1" dirty="0">
                <a:highlight>
                  <a:srgbClr val="D9EAD3"/>
                </a:highlight>
                <a:uFillTx/>
                <a:latin typeface="Myriad Pro Semibold" panose="020B0503030403020204" pitchFamily="34" charset="0"/>
                <a:ea typeface="Roboto Condensed"/>
                <a:cs typeface="Roboto Condensed"/>
                <a:sym typeface="Roboto Condensed"/>
              </a:rPr>
              <a:t>significant improvement</a:t>
            </a:r>
            <a:r>
              <a:rPr lang="en-US" sz="2600" dirty="0">
                <a:uFillTx/>
              </a:rPr>
              <a:t> in depressive symptoms than control; improvements persist </a:t>
            </a:r>
            <a:r>
              <a:rPr lang="en-US" sz="2600" b="1" dirty="0">
                <a:highlight>
                  <a:srgbClr val="D9EAD3"/>
                </a:highlight>
                <a:uFillTx/>
                <a:latin typeface="Myriad Pro Semibold" panose="020B0503030403020204" pitchFamily="34" charset="0"/>
                <a:ea typeface="Roboto Condensed"/>
                <a:cs typeface="Roboto Condensed"/>
                <a:sym typeface="Roboto Condensed"/>
              </a:rPr>
              <a:t>up to 5 years</a:t>
            </a:r>
            <a:endParaRPr sz="2600" b="1" dirty="0">
              <a:highlight>
                <a:srgbClr val="D9EAD3"/>
              </a:highlight>
              <a:uFillTx/>
              <a:latin typeface="Myriad Pro Semibold" panose="020B0503030403020204" pitchFamily="34" charset="0"/>
              <a:ea typeface="Roboto Condensed"/>
              <a:cs typeface="Roboto Condensed"/>
              <a:sym typeface="Roboto Condensed"/>
            </a:endParaRPr>
          </a:p>
          <a:p>
            <a:pPr marL="457200" lvl="0" indent="-393700" algn="l" rtl="0">
              <a:spcBef>
                <a:spcPts val="1000"/>
              </a:spcBef>
              <a:spcAft>
                <a:spcPts val="0"/>
              </a:spcAft>
              <a:buSzPts val="2600"/>
              <a:buFont typeface="Roboto Condensed"/>
              <a:buChar char="▰"/>
            </a:pPr>
            <a:r>
              <a:rPr lang="en-US" sz="2600" b="1" dirty="0">
                <a:solidFill>
                  <a:srgbClr val="000000"/>
                </a:solidFill>
                <a:highlight>
                  <a:srgbClr val="D9EAD3"/>
                </a:highlight>
                <a:uFillTx/>
                <a:latin typeface="Myriad Pro Semibold" panose="020B0503030403020204" pitchFamily="34" charset="0"/>
                <a:ea typeface="Roboto Condensed"/>
                <a:cs typeface="Roboto Condensed"/>
                <a:sym typeface="Roboto Condensed"/>
              </a:rPr>
              <a:t>Decreased clinical morbidity</a:t>
            </a:r>
            <a:r>
              <a:rPr lang="en-US" sz="2600" dirty="0">
                <a:uFillTx/>
              </a:rPr>
              <a:t> in </a:t>
            </a:r>
            <a:r>
              <a:rPr lang="en-US" sz="2600" b="1" dirty="0">
                <a:solidFill>
                  <a:srgbClr val="38761D"/>
                </a:solidFill>
                <a:uFillTx/>
                <a:latin typeface="Myriad Pro Semibold" panose="020B0503030403020204" pitchFamily="34" charset="0"/>
                <a:ea typeface="Roboto Condensed"/>
                <a:cs typeface="Roboto Condensed"/>
                <a:sym typeface="Roboto Condensed"/>
              </a:rPr>
              <a:t>adults/elderly</a:t>
            </a:r>
            <a:r>
              <a:rPr lang="en-US" sz="2600" dirty="0">
                <a:uFillTx/>
              </a:rPr>
              <a:t> when treated w/ </a:t>
            </a:r>
            <a:r>
              <a:rPr lang="en-US" sz="2600" b="1" dirty="0">
                <a:solidFill>
                  <a:srgbClr val="38761D"/>
                </a:solidFill>
                <a:uFillTx/>
                <a:latin typeface="Myriad Pro Semibold" panose="020B0503030403020204" pitchFamily="34" charset="0"/>
                <a:ea typeface="Roboto Condensed"/>
                <a:cs typeface="Roboto Condensed"/>
                <a:sym typeface="Roboto Condensed"/>
              </a:rPr>
              <a:t>antidepressants</a:t>
            </a:r>
            <a:r>
              <a:rPr lang="en-US" sz="2600" dirty="0">
                <a:uFillTx/>
              </a:rPr>
              <a:t>, </a:t>
            </a:r>
            <a:r>
              <a:rPr lang="en-US" sz="2600" b="1" dirty="0">
                <a:solidFill>
                  <a:srgbClr val="38761D"/>
                </a:solidFill>
                <a:uFillTx/>
                <a:latin typeface="Myriad Pro Semibold" panose="020B0503030403020204" pitchFamily="34" charset="0"/>
                <a:ea typeface="Roboto Condensed"/>
                <a:cs typeface="Roboto Condensed"/>
                <a:sym typeface="Roboto Condensed"/>
              </a:rPr>
              <a:t>psychotherapy</a:t>
            </a:r>
            <a:r>
              <a:rPr lang="en-US" sz="2600" dirty="0">
                <a:uFillTx/>
              </a:rPr>
              <a:t>, or </a:t>
            </a:r>
            <a:r>
              <a:rPr lang="en-US" sz="2600" b="1" dirty="0">
                <a:solidFill>
                  <a:srgbClr val="38761D"/>
                </a:solidFill>
                <a:uFillTx/>
                <a:latin typeface="Myriad Pro Semibold" panose="020B0503030403020204" pitchFamily="34" charset="0"/>
                <a:ea typeface="Roboto Condensed"/>
                <a:cs typeface="Roboto Condensed"/>
                <a:sym typeface="Roboto Condensed"/>
              </a:rPr>
              <a:t>both</a:t>
            </a:r>
            <a:endParaRPr sz="2600" dirty="0">
              <a:uFillTx/>
            </a:endParaRPr>
          </a:p>
          <a:p>
            <a:pPr marL="457200" lvl="0" indent="-393700" algn="l" rtl="0">
              <a:spcBef>
                <a:spcPts val="0"/>
              </a:spcBef>
              <a:spcAft>
                <a:spcPts val="0"/>
              </a:spcAft>
              <a:buSzPts val="2600"/>
              <a:buChar char="▰"/>
            </a:pPr>
            <a:r>
              <a:rPr lang="en-US" sz="2600" b="1" dirty="0">
                <a:solidFill>
                  <a:srgbClr val="000000"/>
                </a:solidFill>
                <a:highlight>
                  <a:srgbClr val="D9EAD3"/>
                </a:highlight>
                <a:uFillTx/>
                <a:latin typeface="Myriad Pro Semibold" panose="020B0503030403020204" pitchFamily="34" charset="0"/>
                <a:ea typeface="Roboto Condensed"/>
                <a:cs typeface="Roboto Condensed"/>
                <a:sym typeface="Roboto Condensed"/>
              </a:rPr>
              <a:t>Improved clinical outcome</a:t>
            </a:r>
            <a:r>
              <a:rPr lang="en-US" sz="2600" dirty="0">
                <a:uFillTx/>
              </a:rPr>
              <a:t> in </a:t>
            </a:r>
            <a:r>
              <a:rPr lang="en-US" sz="2600" b="1" dirty="0">
                <a:solidFill>
                  <a:srgbClr val="38761D"/>
                </a:solidFill>
                <a:uFillTx/>
                <a:latin typeface="Myriad Pro Semibold" panose="020B0503030403020204" pitchFamily="34" charset="0"/>
                <a:ea typeface="Roboto Condensed"/>
                <a:cs typeface="Roboto Condensed"/>
                <a:sym typeface="Roboto Condensed"/>
              </a:rPr>
              <a:t>pregnant/postpartum</a:t>
            </a:r>
            <a:r>
              <a:rPr lang="en-US" sz="2600" dirty="0">
                <a:uFillTx/>
              </a:rPr>
              <a:t> women when treated w/ </a:t>
            </a:r>
            <a:r>
              <a:rPr lang="en-US" sz="2600" b="1" dirty="0">
                <a:solidFill>
                  <a:srgbClr val="38761D"/>
                </a:solidFill>
                <a:uFillTx/>
                <a:latin typeface="Myriad Pro Semibold" panose="020B0503030403020204" pitchFamily="34" charset="0"/>
                <a:ea typeface="Roboto Condensed"/>
                <a:cs typeface="Roboto Condensed"/>
                <a:sym typeface="Roboto Condensed"/>
              </a:rPr>
              <a:t>CBT</a:t>
            </a:r>
            <a:endParaRPr sz="2600" dirty="0">
              <a:uFillTx/>
            </a:endParaRPr>
          </a:p>
          <a:p>
            <a:pPr marL="457200" lvl="0" indent="-393700" algn="l" rtl="0">
              <a:spcBef>
                <a:spcPts val="0"/>
              </a:spcBef>
              <a:spcAft>
                <a:spcPts val="0"/>
              </a:spcAft>
              <a:buSzPts val="2600"/>
              <a:buFont typeface="Roboto Condensed"/>
              <a:buChar char="▰"/>
            </a:pPr>
            <a:r>
              <a:rPr lang="en-US" sz="2600" b="1" dirty="0">
                <a:solidFill>
                  <a:schemeClr val="dk1"/>
                </a:solidFill>
                <a:highlight>
                  <a:srgbClr val="D9EAD3"/>
                </a:highlight>
                <a:uFill>
                  <a:noFill/>
                </a:uFill>
                <a:latin typeface="Myriad Pro Semibold" panose="020B0503030403020204" pitchFamily="34" charset="0"/>
                <a:ea typeface="Roboto Condensed"/>
                <a:cs typeface="Roboto Condensed"/>
                <a:sym typeface="Roboto Condensed"/>
                <a:hlinkClick r:id="rId3"/>
              </a:rPr>
              <a:t>No adverse events</a:t>
            </a:r>
            <a:r>
              <a:rPr lang="en-US" sz="2600" b="1" dirty="0">
                <a:uFillTx/>
                <a:latin typeface="Myriad Pro Semibold" panose="020B0503030403020204" pitchFamily="34" charset="0"/>
                <a:ea typeface="Roboto Condensed"/>
                <a:cs typeface="Roboto Condensed"/>
                <a:sym typeface="Roboto Condensed"/>
              </a:rPr>
              <a:t> </a:t>
            </a:r>
            <a:r>
              <a:rPr lang="en-US" sz="2600" dirty="0">
                <a:uFillTx/>
              </a:rPr>
              <a:t>attributed to screening in adolescents or adults</a:t>
            </a:r>
            <a:endParaRPr sz="2600" dirty="0">
              <a:uFillTx/>
            </a:endParaRPr>
          </a:p>
          <a:p>
            <a:pPr marL="457200" lvl="0" indent="-393700" algn="l" rtl="0">
              <a:spcBef>
                <a:spcPts val="1000"/>
              </a:spcBef>
              <a:spcAft>
                <a:spcPts val="0"/>
              </a:spcAft>
              <a:buSzPts val="2600"/>
              <a:buFont typeface="Roboto Condensed"/>
              <a:buChar char="▰"/>
            </a:pPr>
            <a:r>
              <a:rPr lang="en-US" sz="2600" dirty="0">
                <a:uFillTx/>
              </a:rPr>
              <a:t>Depression </a:t>
            </a:r>
            <a:r>
              <a:rPr lang="en-US" sz="2600" b="1" dirty="0">
                <a:solidFill>
                  <a:srgbClr val="38761D"/>
                </a:solidFill>
                <a:uFillTx/>
                <a:latin typeface="Myriad Pro Semibold" panose="020B0503030403020204" pitchFamily="34" charset="0"/>
                <a:ea typeface="Roboto Condensed"/>
                <a:cs typeface="Roboto Condensed"/>
                <a:sym typeface="Roboto Condensed"/>
              </a:rPr>
              <a:t>treatment</a:t>
            </a:r>
            <a:r>
              <a:rPr lang="en-US" sz="2600" dirty="0">
                <a:uFillTx/>
              </a:rPr>
              <a:t> more effective when started early</a:t>
            </a:r>
            <a:endParaRPr sz="2600" dirty="0">
              <a:uFillTx/>
            </a:endParaRPr>
          </a:p>
          <a:p>
            <a:pPr marL="457200" lvl="0" indent="0" algn="l" rtl="0">
              <a:spcBef>
                <a:spcPts val="1000"/>
              </a:spcBef>
              <a:spcAft>
                <a:spcPts val="1000"/>
              </a:spcAft>
              <a:buNone/>
            </a:pPr>
            <a:endParaRPr sz="2600" b="1" dirty="0">
              <a:uFillTx/>
              <a:latin typeface="Myriad Pro Semibold" panose="020B0503030403020204" pitchFamily="34" charset="0"/>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605b24b09b_0_1102"/>
          <p:cNvSpPr txBox="1">
            <a:spLocks noGrp="1"/>
          </p:cNvSpPr>
          <p:nvPr>
            <p:ph type="title"/>
          </p:nvPr>
        </p:nvSpPr>
        <p:spPr>
          <a:xfrm>
            <a:off x="1085700" y="523433"/>
            <a:ext cx="7011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CURRENT SCREENING TOOLS</a:t>
            </a:r>
            <a:endParaRPr dirty="0">
              <a:uFillTx/>
            </a:endParaRPr>
          </a:p>
        </p:txBody>
      </p:sp>
      <p:graphicFrame>
        <p:nvGraphicFramePr>
          <p:cNvPr id="558" name="Google Shape;558;g605b24b09b_0_1102"/>
          <p:cNvGraphicFramePr/>
          <p:nvPr/>
        </p:nvGraphicFramePr>
        <p:xfrm>
          <a:off x="321442" y="1898217"/>
          <a:ext cx="11503800" cy="3893510"/>
        </p:xfrm>
        <a:graphic>
          <a:graphicData uri="http://schemas.openxmlformats.org/drawingml/2006/table">
            <a:tbl>
              <a:tblPr>
                <a:noFill/>
                <a:tableStyleId>{CFB8AB25-B02A-4FEE-BBD8-65859C278D32}</a:tableStyleId>
              </a:tblPr>
              <a:tblGrid>
                <a:gridCol w="1539200">
                  <a:extLst>
                    <a:ext uri="{9D8B030D-6E8A-4147-A177-3AD203B41FA5}">
                      <a16:colId xmlns:a16="http://schemas.microsoft.com/office/drawing/2014/main" val="20000"/>
                    </a:ext>
                  </a:extLst>
                </a:gridCol>
                <a:gridCol w="2169150">
                  <a:extLst>
                    <a:ext uri="{9D8B030D-6E8A-4147-A177-3AD203B41FA5}">
                      <a16:colId xmlns:a16="http://schemas.microsoft.com/office/drawing/2014/main" val="20001"/>
                    </a:ext>
                  </a:extLst>
                </a:gridCol>
                <a:gridCol w="1710725">
                  <a:extLst>
                    <a:ext uri="{9D8B030D-6E8A-4147-A177-3AD203B41FA5}">
                      <a16:colId xmlns:a16="http://schemas.microsoft.com/office/drawing/2014/main" val="20002"/>
                    </a:ext>
                  </a:extLst>
                </a:gridCol>
                <a:gridCol w="1656225">
                  <a:extLst>
                    <a:ext uri="{9D8B030D-6E8A-4147-A177-3AD203B41FA5}">
                      <a16:colId xmlns:a16="http://schemas.microsoft.com/office/drawing/2014/main" val="20003"/>
                    </a:ext>
                  </a:extLst>
                </a:gridCol>
                <a:gridCol w="2160550">
                  <a:extLst>
                    <a:ext uri="{9D8B030D-6E8A-4147-A177-3AD203B41FA5}">
                      <a16:colId xmlns:a16="http://schemas.microsoft.com/office/drawing/2014/main" val="20004"/>
                    </a:ext>
                  </a:extLst>
                </a:gridCol>
                <a:gridCol w="2267950">
                  <a:extLst>
                    <a:ext uri="{9D8B030D-6E8A-4147-A177-3AD203B41FA5}">
                      <a16:colId xmlns:a16="http://schemas.microsoft.com/office/drawing/2014/main" val="20005"/>
                    </a:ext>
                  </a:extLst>
                </a:gridCol>
              </a:tblGrid>
              <a:tr h="510450">
                <a:tc>
                  <a:txBody>
                    <a:bodyPr/>
                    <a:lstStyle/>
                    <a:p>
                      <a:pPr marL="0" lvl="0" indent="0" algn="l" rtl="0">
                        <a:spcBef>
                          <a:spcPts val="0"/>
                        </a:spcBef>
                        <a:spcAft>
                          <a:spcPts val="0"/>
                        </a:spcAft>
                        <a:buNone/>
                      </a:pPr>
                      <a:endParaRPr sz="1800" b="1" i="0" dirty="0">
                        <a:solidFill>
                          <a:srgbClr val="3F537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US" sz="1800" b="1" i="0" dirty="0">
                          <a:solidFill>
                            <a:srgbClr val="3F5378"/>
                          </a:solidFill>
                          <a:uFillTx/>
                          <a:latin typeface="Myriad Pro Semibold" panose="020B0503030403020204" pitchFamily="34" charset="0"/>
                          <a:ea typeface="Roboto Condensed"/>
                          <a:cs typeface="Roboto Condensed"/>
                          <a:sym typeface="Roboto Condensed"/>
                        </a:rPr>
                        <a:t>Populations</a:t>
                      </a:r>
                      <a:endParaRPr sz="1800" b="1" i="0" dirty="0">
                        <a:solidFill>
                          <a:srgbClr val="3F537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US" sz="1800" b="1" i="0" dirty="0">
                          <a:solidFill>
                            <a:srgbClr val="3F5378"/>
                          </a:solidFill>
                          <a:uFillTx/>
                          <a:latin typeface="Myriad Pro Semibold" panose="020B0503030403020204" pitchFamily="34" charset="0"/>
                          <a:ea typeface="Roboto Condensed"/>
                          <a:cs typeface="Roboto Condensed"/>
                          <a:sym typeface="Roboto Condensed"/>
                        </a:rPr>
                        <a:t>Sensitivity</a:t>
                      </a:r>
                      <a:endParaRPr sz="1800" b="1" i="0" dirty="0">
                        <a:solidFill>
                          <a:srgbClr val="3F537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US" sz="1800" b="1" i="0" dirty="0">
                          <a:solidFill>
                            <a:srgbClr val="3F5378"/>
                          </a:solidFill>
                          <a:uFillTx/>
                          <a:latin typeface="Myriad Pro Semibold" panose="020B0503030403020204" pitchFamily="34" charset="0"/>
                          <a:ea typeface="Roboto Condensed"/>
                          <a:cs typeface="Roboto Condensed"/>
                          <a:sym typeface="Roboto Condensed"/>
                        </a:rPr>
                        <a:t>Specificity</a:t>
                      </a:r>
                      <a:endParaRPr sz="1800" b="1" i="0" dirty="0">
                        <a:solidFill>
                          <a:srgbClr val="3F537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US" sz="1800" b="1" i="0" dirty="0">
                          <a:solidFill>
                            <a:srgbClr val="3F5378"/>
                          </a:solidFill>
                          <a:uFillTx/>
                          <a:latin typeface="Myriad Pro Semibold" panose="020B0503030403020204" pitchFamily="34" charset="0"/>
                          <a:ea typeface="Roboto Condensed"/>
                          <a:cs typeface="Roboto Condensed"/>
                          <a:sym typeface="Roboto Condensed"/>
                        </a:rPr>
                        <a:t>Literacy level</a:t>
                      </a:r>
                      <a:endParaRPr sz="1800" b="1" i="0" dirty="0">
                        <a:solidFill>
                          <a:srgbClr val="3F537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US" sz="1800" b="1" i="0" dirty="0">
                          <a:solidFill>
                            <a:srgbClr val="3F5378"/>
                          </a:solidFill>
                          <a:uFillTx/>
                          <a:latin typeface="Myriad Pro Semibold" panose="020B0503030403020204" pitchFamily="34" charset="0"/>
                          <a:ea typeface="Roboto Condensed"/>
                          <a:cs typeface="Roboto Condensed"/>
                          <a:sym typeface="Roboto Condensed"/>
                        </a:rPr>
                        <a:t>Time to administer</a:t>
                      </a:r>
                      <a:endParaRPr sz="1800" b="1" i="0" dirty="0">
                        <a:solidFill>
                          <a:srgbClr val="3F537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solidFill>
                      <a:srgbClr val="C7D3E6"/>
                    </a:solidFill>
                  </a:tcPr>
                </a:tc>
                <a:extLst>
                  <a:ext uri="{0D108BD9-81ED-4DB2-BD59-A6C34878D82A}">
                    <a16:rowId xmlns:a16="http://schemas.microsoft.com/office/drawing/2014/main" val="10000"/>
                  </a:ext>
                </a:extLst>
              </a:tr>
              <a:tr h="0">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PHQ-9</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Adults</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88%</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88%</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Average</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&lt;2 mins</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548600">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PHQ-2</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Clr>
                          <a:schemeClr val="dk1"/>
                        </a:buClr>
                        <a:buSzPts val="1100"/>
                        <a:buFont typeface="Arial"/>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Adults</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83%</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90%</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Average</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&lt;1 min</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548600">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BDI</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Clr>
                          <a:schemeClr val="dk1"/>
                        </a:buClr>
                        <a:buSzPts val="1100"/>
                        <a:buFont typeface="Arial"/>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Adults</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90%</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79%</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Easy</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2-5 mins</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3"/>
                  </a:ext>
                </a:extLst>
              </a:tr>
              <a:tr h="548600">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WHO-5</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Clr>
                          <a:schemeClr val="dk1"/>
                        </a:buClr>
                        <a:buSzPts val="1100"/>
                        <a:buFont typeface="Arial"/>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Adults</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93%</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64%</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Easy</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&lt;2 mins</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4"/>
                  </a:ext>
                </a:extLst>
              </a:tr>
              <a:tr h="548600">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EPDS</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Pregnant or postpartum</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81%</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78%</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Easy</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&lt;2 mins</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5"/>
                  </a:ext>
                </a:extLst>
              </a:tr>
              <a:tr h="548600">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GDS-5</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Elderly (&gt;65)</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97%</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85%</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Easy</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1" i="0" dirty="0">
                          <a:solidFill>
                            <a:srgbClr val="263248"/>
                          </a:solidFill>
                          <a:uFillTx/>
                          <a:latin typeface="Myriad Pro Semibold" panose="020B0503030403020204" pitchFamily="34" charset="0"/>
                          <a:ea typeface="Roboto Condensed"/>
                          <a:cs typeface="Roboto Condensed"/>
                          <a:sym typeface="Roboto Condensed"/>
                        </a:rPr>
                        <a:t>&lt;1 min</a:t>
                      </a:r>
                      <a:endParaRPr sz="1800"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pSp>
        <p:nvGrpSpPr>
          <p:cNvPr id="559" name="Google Shape;559;g605b24b09b_0_1102"/>
          <p:cNvGrpSpPr/>
          <p:nvPr/>
        </p:nvGrpSpPr>
        <p:grpSpPr>
          <a:xfrm>
            <a:off x="410458" y="845732"/>
            <a:ext cx="424351" cy="377008"/>
            <a:chOff x="5292575" y="3681900"/>
            <a:chExt cx="420150" cy="373275"/>
          </a:xfrm>
        </p:grpSpPr>
        <p:sp>
          <p:nvSpPr>
            <p:cNvPr id="560" name="Google Shape;560;g605b24b09b_0_1102"/>
            <p:cNvSpPr>
              <a:spLocks/>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61" name="Google Shape;561;g605b24b09b_0_1102"/>
            <p:cNvSpPr>
              <a:spLocks/>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62" name="Google Shape;562;g605b24b09b_0_1102"/>
            <p:cNvSpPr>
              <a:spLocks/>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63" name="Google Shape;563;g605b24b09b_0_1102"/>
            <p:cNvSpPr>
              <a:spLocks/>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64" name="Google Shape;564;g605b24b09b_0_1102"/>
            <p:cNvSpPr>
              <a:spLocks/>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65" name="Google Shape;565;g605b24b09b_0_1102"/>
            <p:cNvSpPr>
              <a:spLocks/>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66" name="Google Shape;566;g605b24b09b_0_1102"/>
            <p:cNvSpPr>
              <a:spLocks/>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grpSp>
      <p:sp>
        <p:nvSpPr>
          <p:cNvPr id="567" name="Google Shape;567;g605b24b09b_0_1102"/>
          <p:cNvSpPr txBox="1">
            <a:spLocks/>
          </p:cNvSpPr>
          <p:nvPr/>
        </p:nvSpPr>
        <p:spPr>
          <a:xfrm>
            <a:off x="321450" y="6224800"/>
            <a:ext cx="8926200" cy="10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uFillTx/>
                <a:latin typeface="Myriad Pro Light" panose="020B0403030403020204" pitchFamily="34" charset="0"/>
                <a:ea typeface="Roboto Condensed Light"/>
                <a:cs typeface="Roboto Condensed Light"/>
                <a:sym typeface="Roboto Condensed Light"/>
              </a:rPr>
              <a:t>PHQ: Patient Health Questionnaire; BDI: Beck Depression Inventory; WHO: World Health Organization Well-being Index; EPDS: Edinburg Postnatal Depression Scale; GDS: Geriatric Depression Scale</a:t>
            </a:r>
            <a:endParaRPr dirty="0">
              <a:uFillTx/>
              <a:latin typeface="Myriad Pro Light" panose="020B0403030403020204" pitchFamily="34" charset="0"/>
              <a:ea typeface="Roboto Condensed Light"/>
              <a:cs typeface="Roboto Condensed Light"/>
              <a:sym typeface="Roboto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572" name="Google Shape;572;g605b24b09b_0_1292"/>
          <p:cNvGrpSpPr/>
          <p:nvPr/>
        </p:nvGrpSpPr>
        <p:grpSpPr>
          <a:xfrm>
            <a:off x="468195" y="832729"/>
            <a:ext cx="309041" cy="403123"/>
            <a:chOff x="590250" y="244200"/>
            <a:chExt cx="407975" cy="532175"/>
          </a:xfrm>
        </p:grpSpPr>
        <p:sp>
          <p:nvSpPr>
            <p:cNvPr id="573" name="Google Shape;573;g605b24b09b_0_1292"/>
            <p:cNvSpPr>
              <a:spLocks/>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74" name="Google Shape;574;g605b24b09b_0_1292"/>
            <p:cNvSpPr>
              <a:spLocks/>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75" name="Google Shape;575;g605b24b09b_0_1292"/>
            <p:cNvSpPr>
              <a:spLocks/>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76" name="Google Shape;576;g605b24b09b_0_1292"/>
            <p:cNvSpPr>
              <a:spLocks/>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77" name="Google Shape;577;g605b24b09b_0_1292"/>
            <p:cNvSpPr>
              <a:spLocks/>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78" name="Google Shape;578;g605b24b09b_0_1292"/>
            <p:cNvSpPr>
              <a:spLocks/>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79" name="Google Shape;579;g605b24b09b_0_1292"/>
            <p:cNvSpPr>
              <a:spLocks/>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80" name="Google Shape;580;g605b24b09b_0_1292"/>
            <p:cNvSpPr>
              <a:spLocks/>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81" name="Google Shape;581;g605b24b09b_0_1292"/>
            <p:cNvSpPr>
              <a:spLocks/>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82" name="Google Shape;582;g605b24b09b_0_1292"/>
            <p:cNvSpPr>
              <a:spLocks/>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83" name="Google Shape;583;g605b24b09b_0_1292"/>
            <p:cNvSpPr>
              <a:spLocks/>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84" name="Google Shape;584;g605b24b09b_0_1292"/>
            <p:cNvSpPr>
              <a:spLocks/>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85" name="Google Shape;585;g605b24b09b_0_1292"/>
            <p:cNvSpPr>
              <a:spLocks/>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86" name="Google Shape;586;g605b24b09b_0_1292"/>
            <p:cNvSpPr>
              <a:spLocks/>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grpSp>
      <p:sp>
        <p:nvSpPr>
          <p:cNvPr id="587" name="Google Shape;587;g605b24b09b_0_1292"/>
          <p:cNvSpPr txBox="1">
            <a:spLocks noGrp="1"/>
          </p:cNvSpPr>
          <p:nvPr>
            <p:ph type="title"/>
          </p:nvPr>
        </p:nvSpPr>
        <p:spPr>
          <a:xfrm>
            <a:off x="1085700" y="523433"/>
            <a:ext cx="7323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PHQ-2</a:t>
            </a:r>
            <a:endParaRPr dirty="0">
              <a:uFillTx/>
            </a:endParaRPr>
          </a:p>
        </p:txBody>
      </p:sp>
      <p:sp>
        <p:nvSpPr>
          <p:cNvPr id="588" name="Google Shape;588;g605b24b09b_0_1292"/>
          <p:cNvSpPr txBox="1">
            <a:spLocks noGrp="1"/>
          </p:cNvSpPr>
          <p:nvPr>
            <p:ph type="body" idx="1"/>
          </p:nvPr>
        </p:nvSpPr>
        <p:spPr>
          <a:xfrm>
            <a:off x="1085700" y="1769800"/>
            <a:ext cx="10746900" cy="3453300"/>
          </a:xfrm>
          <a:prstGeom prst="rect">
            <a:avLst/>
          </a:prstGeom>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endParaRPr dirty="0">
              <a:uFillTx/>
            </a:endParaRPr>
          </a:p>
          <a:p>
            <a:pPr marL="609600" lvl="0" indent="-508000" algn="l" rtl="0">
              <a:lnSpc>
                <a:spcPct val="90000"/>
              </a:lnSpc>
              <a:spcBef>
                <a:spcPts val="1000"/>
              </a:spcBef>
              <a:spcAft>
                <a:spcPts val="0"/>
              </a:spcAft>
              <a:buSzPts val="3200"/>
              <a:buChar char="▰"/>
            </a:pPr>
            <a:r>
              <a:rPr lang="en-US" dirty="0">
                <a:uFillTx/>
              </a:rPr>
              <a:t>During the last month, have you often been bothered by </a:t>
            </a:r>
            <a:r>
              <a:rPr lang="en-US" b="1" dirty="0">
                <a:highlight>
                  <a:srgbClr val="E8EBF5"/>
                </a:highlight>
                <a:uFillTx/>
                <a:latin typeface="Myriad Pro Semibold" panose="020B0503030403020204" pitchFamily="34" charset="0"/>
                <a:ea typeface="Roboto Condensed"/>
                <a:cs typeface="Roboto Condensed"/>
                <a:sym typeface="Roboto Condensed"/>
              </a:rPr>
              <a:t>feeling down</a:t>
            </a:r>
            <a:r>
              <a:rPr lang="en-US" dirty="0">
                <a:uFillTx/>
              </a:rPr>
              <a:t>, </a:t>
            </a:r>
            <a:r>
              <a:rPr lang="en-US" b="1" dirty="0">
                <a:highlight>
                  <a:srgbClr val="E8EBF5"/>
                </a:highlight>
                <a:uFillTx/>
                <a:latin typeface="Myriad Pro Semibold" panose="020B0503030403020204" pitchFamily="34" charset="0"/>
                <a:ea typeface="Roboto Condensed"/>
                <a:cs typeface="Roboto Condensed"/>
                <a:sym typeface="Roboto Condensed"/>
              </a:rPr>
              <a:t>depressed</a:t>
            </a:r>
            <a:r>
              <a:rPr lang="en-US" dirty="0">
                <a:uFillTx/>
              </a:rPr>
              <a:t>, or </a:t>
            </a:r>
            <a:r>
              <a:rPr lang="en-US" b="1" dirty="0">
                <a:highlight>
                  <a:srgbClr val="E8EBF5"/>
                </a:highlight>
                <a:uFillTx/>
                <a:latin typeface="Myriad Pro Semibold" panose="020B0503030403020204" pitchFamily="34" charset="0"/>
                <a:ea typeface="Roboto Condensed"/>
                <a:cs typeface="Roboto Condensed"/>
                <a:sym typeface="Roboto Condensed"/>
              </a:rPr>
              <a:t>hopeless</a:t>
            </a:r>
            <a:r>
              <a:rPr lang="en-US" dirty="0">
                <a:uFillTx/>
              </a:rPr>
              <a:t>?</a:t>
            </a:r>
            <a:endParaRPr dirty="0">
              <a:uFillTx/>
            </a:endParaRPr>
          </a:p>
          <a:p>
            <a:pPr marL="609600" lvl="0" indent="-508000" algn="l" rtl="0">
              <a:lnSpc>
                <a:spcPct val="90000"/>
              </a:lnSpc>
              <a:spcBef>
                <a:spcPts val="1000"/>
              </a:spcBef>
              <a:spcAft>
                <a:spcPts val="1000"/>
              </a:spcAft>
              <a:buSzPts val="3200"/>
              <a:buChar char="▰"/>
            </a:pPr>
            <a:r>
              <a:rPr lang="en-US" dirty="0">
                <a:uFillTx/>
              </a:rPr>
              <a:t>During the last month, have you often been bothered by having </a:t>
            </a:r>
            <a:r>
              <a:rPr lang="en-US" b="1" dirty="0">
                <a:highlight>
                  <a:srgbClr val="E8EBF5"/>
                </a:highlight>
                <a:uFillTx/>
                <a:latin typeface="Myriad Pro Semibold" panose="020B0503030403020204" pitchFamily="34" charset="0"/>
                <a:ea typeface="Roboto Condensed"/>
                <a:cs typeface="Roboto Condensed"/>
                <a:sym typeface="Roboto Condensed"/>
              </a:rPr>
              <a:t>little interest</a:t>
            </a:r>
            <a:r>
              <a:rPr lang="en-US" dirty="0">
                <a:uFillTx/>
              </a:rPr>
              <a:t> or </a:t>
            </a:r>
            <a:r>
              <a:rPr lang="en-US" b="1" dirty="0">
                <a:highlight>
                  <a:srgbClr val="E8EBF5"/>
                </a:highlight>
                <a:uFillTx/>
                <a:latin typeface="Myriad Pro Semibold" panose="020B0503030403020204" pitchFamily="34" charset="0"/>
                <a:ea typeface="Roboto Condensed"/>
                <a:cs typeface="Roboto Condensed"/>
                <a:sym typeface="Roboto Condensed"/>
              </a:rPr>
              <a:t>pleasure</a:t>
            </a:r>
            <a:r>
              <a:rPr lang="en-US" dirty="0">
                <a:uFillTx/>
              </a:rPr>
              <a:t> in doing things?</a:t>
            </a:r>
            <a:endParaRPr dirty="0">
              <a:uFillTx/>
            </a:endParaRPr>
          </a:p>
        </p:txBody>
      </p:sp>
      <p:sp>
        <p:nvSpPr>
          <p:cNvPr id="589" name="Google Shape;589;g605b24b09b_0_1292"/>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US">
                <a:uFillTx/>
              </a:rPr>
              <a:t>2</a:t>
            </a:r>
            <a:endParaRPr>
              <a:uFillTx/>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g605b24b09b_0_2144"/>
          <p:cNvSpPr txBox="1">
            <a:spLocks noGrp="1"/>
          </p:cNvSpPr>
          <p:nvPr>
            <p:ph type="title"/>
          </p:nvPr>
        </p:nvSpPr>
        <p:spPr>
          <a:xfrm>
            <a:off x="1085700" y="523433"/>
            <a:ext cx="7011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solidFill>
                  <a:schemeClr val="lt1"/>
                </a:solidFill>
                <a:uFillTx/>
              </a:rPr>
              <a:t>WHO TO SCREEN AND WHEN TO SCREEN?</a:t>
            </a:r>
            <a:endParaRPr dirty="0">
              <a:uFillTx/>
            </a:endParaRPr>
          </a:p>
        </p:txBody>
      </p:sp>
      <p:graphicFrame>
        <p:nvGraphicFramePr>
          <p:cNvPr id="595" name="Google Shape;595;g605b24b09b_0_2144"/>
          <p:cNvGraphicFramePr/>
          <p:nvPr/>
        </p:nvGraphicFramePr>
        <p:xfrm>
          <a:off x="321442" y="1908542"/>
          <a:ext cx="11461350" cy="3785715"/>
        </p:xfrm>
        <a:graphic>
          <a:graphicData uri="http://schemas.openxmlformats.org/drawingml/2006/table">
            <a:tbl>
              <a:tblPr>
                <a:noFill/>
                <a:tableStyleId>{CFB8AB25-B02A-4FEE-BBD8-65859C278D32}</a:tableStyleId>
              </a:tblPr>
              <a:tblGrid>
                <a:gridCol w="1894825">
                  <a:extLst>
                    <a:ext uri="{9D8B030D-6E8A-4147-A177-3AD203B41FA5}">
                      <a16:colId xmlns:a16="http://schemas.microsoft.com/office/drawing/2014/main" val="20000"/>
                    </a:ext>
                  </a:extLst>
                </a:gridCol>
                <a:gridCol w="7386800">
                  <a:extLst>
                    <a:ext uri="{9D8B030D-6E8A-4147-A177-3AD203B41FA5}">
                      <a16:colId xmlns:a16="http://schemas.microsoft.com/office/drawing/2014/main" val="20001"/>
                    </a:ext>
                  </a:extLst>
                </a:gridCol>
                <a:gridCol w="2179725">
                  <a:extLst>
                    <a:ext uri="{9D8B030D-6E8A-4147-A177-3AD203B41FA5}">
                      <a16:colId xmlns:a16="http://schemas.microsoft.com/office/drawing/2014/main" val="20002"/>
                    </a:ext>
                  </a:extLst>
                </a:gridCol>
              </a:tblGrid>
              <a:tr h="428775">
                <a:tc>
                  <a:txBody>
                    <a:bodyPr/>
                    <a:lstStyle/>
                    <a:p>
                      <a:pPr marL="0" lvl="0" indent="0" algn="l" rtl="0">
                        <a:spcBef>
                          <a:spcPts val="0"/>
                        </a:spcBef>
                        <a:spcAft>
                          <a:spcPts val="0"/>
                        </a:spcAft>
                        <a:buNone/>
                      </a:pPr>
                      <a:endParaRPr sz="1800" b="1" i="0" dirty="0">
                        <a:solidFill>
                          <a:srgbClr val="3F537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WHO?</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HOW OFTEN?</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423050">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AAFP</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l" rtl="0">
                        <a:spcBef>
                          <a:spcPts val="0"/>
                        </a:spcBef>
                        <a:spcAft>
                          <a:spcPts val="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Adults in </a:t>
                      </a:r>
                      <a:r>
                        <a:rPr lang="en-US" b="1" i="0" dirty="0">
                          <a:solidFill>
                            <a:srgbClr val="263248"/>
                          </a:solidFill>
                          <a:uFillTx/>
                          <a:latin typeface="Myriad Pro Semibold" panose="020B0503030403020204" pitchFamily="34" charset="0"/>
                          <a:ea typeface="Roboto Condensed"/>
                          <a:cs typeface="Roboto Condensed"/>
                          <a:sym typeface="Roboto Condensed"/>
                        </a:rPr>
                        <a:t>general population,</a:t>
                      </a:r>
                      <a:r>
                        <a:rPr lang="en-US" b="0" i="0" dirty="0">
                          <a:solidFill>
                            <a:srgbClr val="263248"/>
                          </a:solidFill>
                          <a:uFillTx/>
                          <a:latin typeface="Myriad Pro Light" panose="020B0403030403020204" pitchFamily="34" charset="0"/>
                          <a:ea typeface="Roboto Condensed Light"/>
                          <a:cs typeface="Roboto Condensed Light"/>
                          <a:sym typeface="Roboto Condensed Light"/>
                        </a:rPr>
                        <a:t> including postpartum women (B)</a:t>
                      </a:r>
                      <a:endParaRPr b="0" i="0" dirty="0">
                        <a:solidFill>
                          <a:srgbClr val="26324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b="1" i="0" dirty="0">
                          <a:solidFill>
                            <a:srgbClr val="263248"/>
                          </a:solidFill>
                          <a:uFillTx/>
                          <a:latin typeface="Myriad Pro Semibold" panose="020B0503030403020204" pitchFamily="34" charset="0"/>
                          <a:ea typeface="Roboto Condensed"/>
                          <a:cs typeface="Roboto Condensed"/>
                          <a:sym typeface="Roboto Condensed"/>
                        </a:rPr>
                        <a:t>?</a:t>
                      </a:r>
                      <a:endParaRPr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1502650">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USPSTF</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l" rtl="0">
                        <a:spcBef>
                          <a:spcPts val="0"/>
                        </a:spcBef>
                        <a:spcAft>
                          <a:spcPts val="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Above +  adults and adolescents </a:t>
                      </a:r>
                      <a:r>
                        <a:rPr lang="en-US" b="1" i="0" dirty="0">
                          <a:solidFill>
                            <a:srgbClr val="263248"/>
                          </a:solidFill>
                          <a:highlight>
                            <a:srgbClr val="F4CCCC"/>
                          </a:highlight>
                          <a:uFillTx/>
                          <a:latin typeface="Myriad Pro Semibold" panose="020B0503030403020204" pitchFamily="34" charset="0"/>
                          <a:ea typeface="Roboto Condensed"/>
                          <a:cs typeface="Roboto Condensed"/>
                          <a:sym typeface="Roboto Condensed"/>
                        </a:rPr>
                        <a:t>12-18 </a:t>
                      </a:r>
                      <a:r>
                        <a:rPr lang="en-US" b="1" i="0" dirty="0" err="1">
                          <a:solidFill>
                            <a:srgbClr val="263248"/>
                          </a:solidFill>
                          <a:highlight>
                            <a:srgbClr val="F4CCCC"/>
                          </a:highlight>
                          <a:uFillTx/>
                          <a:latin typeface="Myriad Pro Semibold" panose="020B0503030403020204" pitchFamily="34" charset="0"/>
                          <a:ea typeface="Roboto Condensed"/>
                          <a:cs typeface="Roboto Condensed"/>
                          <a:sym typeface="Roboto Condensed"/>
                        </a:rPr>
                        <a:t>y.o</a:t>
                      </a:r>
                      <a:r>
                        <a:rPr lang="en-US" b="1" i="0" dirty="0">
                          <a:solidFill>
                            <a:srgbClr val="263248"/>
                          </a:solidFill>
                          <a:highlight>
                            <a:srgbClr val="F4CCCC"/>
                          </a:highlight>
                          <a:uFillTx/>
                          <a:latin typeface="Myriad Pro Semibold" panose="020B0503030403020204" pitchFamily="34" charset="0"/>
                          <a:ea typeface="Roboto Condensed"/>
                          <a:cs typeface="Roboto Condensed"/>
                          <a:sym typeface="Roboto Condensed"/>
                        </a:rPr>
                        <a:t>.</a:t>
                      </a:r>
                      <a:r>
                        <a:rPr lang="en-US" b="0" i="0" dirty="0">
                          <a:solidFill>
                            <a:srgbClr val="263248"/>
                          </a:solidFill>
                          <a:uFillTx/>
                          <a:latin typeface="Myriad Pro Light" panose="020B0403030403020204" pitchFamily="34" charset="0"/>
                          <a:ea typeface="Roboto Condensed Light"/>
                          <a:cs typeface="Roboto Condensed Light"/>
                          <a:sym typeface="Roboto Condensed Light"/>
                        </a:rPr>
                        <a:t> (B)</a:t>
                      </a:r>
                      <a:endParaRPr b="0" i="0" dirty="0">
                        <a:solidFill>
                          <a:srgbClr val="263248"/>
                        </a:solidFill>
                        <a:uFillTx/>
                        <a:latin typeface="Myriad Pro Light" panose="020B0403030403020204" pitchFamily="34" charset="0"/>
                        <a:ea typeface="Roboto Condensed Light"/>
                        <a:cs typeface="Roboto Condensed Light"/>
                        <a:sym typeface="Roboto Condensed Light"/>
                      </a:endParaRPr>
                    </a:p>
                    <a:p>
                      <a:pPr marL="0" lvl="0" indent="0" algn="l" rtl="0">
                        <a:spcBef>
                          <a:spcPts val="1000"/>
                        </a:spcBef>
                        <a:spcAft>
                          <a:spcPts val="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Screening must be implemented with </a:t>
                      </a:r>
                      <a:r>
                        <a:rPr lang="en-US" b="1" i="0" dirty="0">
                          <a:solidFill>
                            <a:srgbClr val="263248"/>
                          </a:solidFill>
                          <a:highlight>
                            <a:srgbClr val="D9EAD3"/>
                          </a:highlight>
                          <a:uFillTx/>
                          <a:latin typeface="Myriad Pro Semibold" panose="020B0503030403020204" pitchFamily="34" charset="0"/>
                          <a:ea typeface="Roboto Condensed"/>
                          <a:cs typeface="Roboto Condensed"/>
                          <a:sym typeface="Roboto Condensed"/>
                        </a:rPr>
                        <a:t>adequate systems in place</a:t>
                      </a:r>
                      <a:r>
                        <a:rPr lang="en-US" b="0" i="0" dirty="0">
                          <a:solidFill>
                            <a:srgbClr val="263248"/>
                          </a:solidFill>
                          <a:uFillTx/>
                          <a:latin typeface="Myriad Pro Light" panose="020B0403030403020204" pitchFamily="34" charset="0"/>
                          <a:ea typeface="Roboto Condensed Light"/>
                          <a:cs typeface="Roboto Condensed Light"/>
                          <a:sym typeface="Roboto Condensed Light"/>
                        </a:rPr>
                        <a:t> to ensure accurate diagnosis, effective treatment, and appropriate follow-up.</a:t>
                      </a:r>
                      <a:endParaRPr b="0" i="0" dirty="0">
                        <a:solidFill>
                          <a:srgbClr val="263248"/>
                        </a:solidFill>
                        <a:uFillTx/>
                        <a:latin typeface="Myriad Pro Light" panose="020B0403030403020204" pitchFamily="34" charset="0"/>
                        <a:ea typeface="Roboto Condensed Light"/>
                        <a:cs typeface="Roboto Condensed Light"/>
                        <a:sym typeface="Roboto Condensed Light"/>
                      </a:endParaRPr>
                    </a:p>
                    <a:p>
                      <a:pPr marL="0" lvl="0" indent="0" algn="l" rtl="0">
                        <a:spcBef>
                          <a:spcPts val="1000"/>
                        </a:spcBef>
                        <a:spcAft>
                          <a:spcPts val="100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Insufficient evidence:</a:t>
                      </a:r>
                      <a:r>
                        <a:rPr lang="en-US" b="1" i="0" dirty="0">
                          <a:solidFill>
                            <a:srgbClr val="263248"/>
                          </a:solidFill>
                          <a:uFillTx/>
                          <a:latin typeface="Myriad Pro Semibold" panose="020B0503030403020204" pitchFamily="34" charset="0"/>
                          <a:ea typeface="Roboto Condensed"/>
                          <a:cs typeface="Roboto Condensed"/>
                          <a:sym typeface="Roboto Condensed"/>
                        </a:rPr>
                        <a:t> </a:t>
                      </a:r>
                      <a:r>
                        <a:rPr lang="en-US" b="0" i="0" dirty="0">
                          <a:solidFill>
                            <a:srgbClr val="263248"/>
                          </a:solidFill>
                          <a:uFillTx/>
                          <a:latin typeface="Myriad Pro Light" panose="020B0403030403020204" pitchFamily="34" charset="0"/>
                          <a:ea typeface="Roboto Condensed Light"/>
                          <a:cs typeface="Roboto Condensed Light"/>
                          <a:sym typeface="Roboto Condensed Light"/>
                        </a:rPr>
                        <a:t>screening for </a:t>
                      </a:r>
                      <a:r>
                        <a:rPr lang="en-US" b="1" i="0" dirty="0">
                          <a:solidFill>
                            <a:srgbClr val="D26F00"/>
                          </a:solidFill>
                          <a:uFillTx/>
                          <a:latin typeface="Myriad Pro Semibold" panose="020B0503030403020204" pitchFamily="34" charset="0"/>
                          <a:ea typeface="Roboto Condensed"/>
                          <a:cs typeface="Roboto Condensed"/>
                          <a:sym typeface="Roboto Condensed"/>
                        </a:rPr>
                        <a:t>depression </a:t>
                      </a:r>
                      <a:r>
                        <a:rPr lang="en-US" b="0" i="0" dirty="0">
                          <a:solidFill>
                            <a:srgbClr val="263248"/>
                          </a:solidFill>
                          <a:uFillTx/>
                          <a:latin typeface="Myriad Pro Light" panose="020B0403030403020204" pitchFamily="34" charset="0"/>
                          <a:ea typeface="Roboto Condensed Light"/>
                          <a:cs typeface="Roboto Condensed Light"/>
                          <a:sym typeface="Roboto Condensed Light"/>
                        </a:rPr>
                        <a:t>in</a:t>
                      </a:r>
                      <a:r>
                        <a:rPr lang="en-US" b="1" i="0" dirty="0">
                          <a:solidFill>
                            <a:srgbClr val="3F5378"/>
                          </a:solidFill>
                          <a:uFillTx/>
                          <a:latin typeface="Myriad Pro Semibold" panose="020B0503030403020204" pitchFamily="34" charset="0"/>
                          <a:ea typeface="Roboto Condensed"/>
                          <a:cs typeface="Roboto Condensed"/>
                          <a:sym typeface="Roboto Condensed"/>
                        </a:rPr>
                        <a:t> </a:t>
                      </a:r>
                      <a:r>
                        <a:rPr lang="en-US" b="1" i="0" dirty="0">
                          <a:solidFill>
                            <a:srgbClr val="D26F00"/>
                          </a:solidFill>
                          <a:uFillTx/>
                          <a:latin typeface="Myriad Pro Semibold" panose="020B0503030403020204" pitchFamily="34" charset="0"/>
                          <a:ea typeface="Roboto Condensed"/>
                          <a:cs typeface="Roboto Condensed"/>
                          <a:sym typeface="Roboto Condensed"/>
                        </a:rPr>
                        <a:t>children 7-11 </a:t>
                      </a:r>
                      <a:r>
                        <a:rPr lang="en-US" b="1" i="0" dirty="0" err="1">
                          <a:solidFill>
                            <a:srgbClr val="D26F00"/>
                          </a:solidFill>
                          <a:uFillTx/>
                          <a:latin typeface="Myriad Pro Semibold" panose="020B0503030403020204" pitchFamily="34" charset="0"/>
                          <a:ea typeface="Roboto Condensed"/>
                          <a:cs typeface="Roboto Condensed"/>
                          <a:sym typeface="Roboto Condensed"/>
                        </a:rPr>
                        <a:t>y.o</a:t>
                      </a:r>
                      <a:r>
                        <a:rPr lang="en-US" b="0" i="0" dirty="0">
                          <a:solidFill>
                            <a:srgbClr val="D26F00"/>
                          </a:solidFill>
                          <a:uFillTx/>
                          <a:latin typeface="Myriad Pro Light" panose="020B0403030403020204" pitchFamily="34" charset="0"/>
                          <a:ea typeface="Roboto Condensed Light"/>
                          <a:cs typeface="Roboto Condensed Light"/>
                          <a:sym typeface="Roboto Condensed Light"/>
                        </a:rPr>
                        <a:t>.</a:t>
                      </a:r>
                      <a:r>
                        <a:rPr lang="en-US" b="0" i="0" dirty="0">
                          <a:solidFill>
                            <a:srgbClr val="263248"/>
                          </a:solidFill>
                          <a:uFillTx/>
                          <a:latin typeface="Myriad Pro Light" panose="020B0403030403020204" pitchFamily="34" charset="0"/>
                          <a:ea typeface="Roboto Condensed Light"/>
                          <a:cs typeface="Roboto Condensed Light"/>
                          <a:sym typeface="Roboto Condensed Light"/>
                        </a:rPr>
                        <a:t> or for </a:t>
                      </a:r>
                      <a:r>
                        <a:rPr lang="en-US" b="1" i="0" dirty="0">
                          <a:solidFill>
                            <a:srgbClr val="FF9800"/>
                          </a:solidFill>
                          <a:uFillTx/>
                          <a:latin typeface="Myriad Pro Semibold" panose="020B0503030403020204" pitchFamily="34" charset="0"/>
                          <a:ea typeface="Roboto Condensed"/>
                          <a:cs typeface="Roboto Condensed"/>
                          <a:sym typeface="Roboto Condensed"/>
                        </a:rPr>
                        <a:t>suicide risk</a:t>
                      </a:r>
                      <a:r>
                        <a:rPr lang="en-US" b="1" i="0" dirty="0">
                          <a:solidFill>
                            <a:srgbClr val="263248"/>
                          </a:solidFill>
                          <a:uFillTx/>
                          <a:latin typeface="Myriad Pro Semibold" panose="020B0503030403020204" pitchFamily="34" charset="0"/>
                          <a:ea typeface="Roboto Condensed"/>
                          <a:cs typeface="Roboto Condensed"/>
                          <a:sym typeface="Roboto Condensed"/>
                        </a:rPr>
                        <a:t> </a:t>
                      </a:r>
                      <a:r>
                        <a:rPr lang="en-US" b="0" i="0" dirty="0">
                          <a:solidFill>
                            <a:srgbClr val="263248"/>
                          </a:solidFill>
                          <a:uFillTx/>
                          <a:latin typeface="Myriad Pro Light" panose="020B0403030403020204" pitchFamily="34" charset="0"/>
                          <a:ea typeface="Roboto Condensed Light"/>
                          <a:cs typeface="Roboto Condensed Light"/>
                          <a:sym typeface="Roboto Condensed Light"/>
                        </a:rPr>
                        <a:t>in the </a:t>
                      </a:r>
                      <a:r>
                        <a:rPr lang="en-US" b="1" i="0" dirty="0">
                          <a:solidFill>
                            <a:srgbClr val="FF9800"/>
                          </a:solidFill>
                          <a:uFillTx/>
                          <a:latin typeface="Myriad Pro Semibold" panose="020B0503030403020204" pitchFamily="34" charset="0"/>
                          <a:ea typeface="Roboto Condensed"/>
                          <a:cs typeface="Roboto Condensed"/>
                          <a:sym typeface="Roboto Condensed"/>
                        </a:rPr>
                        <a:t>general population</a:t>
                      </a:r>
                      <a:r>
                        <a:rPr lang="en-US" b="0" i="0" dirty="0">
                          <a:solidFill>
                            <a:srgbClr val="263248"/>
                          </a:solidFill>
                          <a:uFillTx/>
                          <a:latin typeface="Myriad Pro Light" panose="020B0403030403020204" pitchFamily="34" charset="0"/>
                          <a:ea typeface="Roboto Condensed Light"/>
                          <a:cs typeface="Roboto Condensed Light"/>
                          <a:sym typeface="Roboto Condensed Light"/>
                        </a:rPr>
                        <a:t> (C)</a:t>
                      </a:r>
                      <a:endParaRPr b="0" i="0" dirty="0">
                        <a:solidFill>
                          <a:srgbClr val="26324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US" b="1" i="0" dirty="0">
                          <a:solidFill>
                            <a:srgbClr val="263248"/>
                          </a:solidFill>
                          <a:uFillTx/>
                          <a:latin typeface="Myriad Pro Semibold" panose="020B0503030403020204" pitchFamily="34" charset="0"/>
                          <a:ea typeface="Roboto Condensed"/>
                          <a:cs typeface="Roboto Condensed"/>
                          <a:sym typeface="Roboto Condensed"/>
                        </a:rPr>
                        <a:t>?</a:t>
                      </a:r>
                      <a:endParaRPr b="1" i="0" dirty="0">
                        <a:solidFill>
                          <a:srgbClr val="263248"/>
                        </a:solidFill>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800475">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AAP</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l" rtl="0">
                        <a:spcBef>
                          <a:spcPts val="0"/>
                        </a:spcBef>
                        <a:spcAft>
                          <a:spcPts val="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Above + </a:t>
                      </a:r>
                      <a:r>
                        <a:rPr lang="en-US" b="0" i="0" dirty="0">
                          <a:solidFill>
                            <a:srgbClr val="263248"/>
                          </a:solidFill>
                          <a:highlight>
                            <a:srgbClr val="F4CCCC"/>
                          </a:highlight>
                          <a:uFillTx/>
                          <a:latin typeface="Myriad Pro Light" panose="020B0403030403020204" pitchFamily="34" charset="0"/>
                          <a:ea typeface="Roboto Condensed Light"/>
                          <a:cs typeface="Roboto Condensed Light"/>
                          <a:sym typeface="Roboto Condensed Light"/>
                        </a:rPr>
                        <a:t>those ≥ 10 at </a:t>
                      </a:r>
                      <a:r>
                        <a:rPr lang="en-US" b="1" i="0" dirty="0">
                          <a:solidFill>
                            <a:srgbClr val="263248"/>
                          </a:solidFill>
                          <a:highlight>
                            <a:srgbClr val="F4CCCC"/>
                          </a:highlight>
                          <a:uFillTx/>
                          <a:latin typeface="Myriad Pro Semibold" panose="020B0503030403020204" pitchFamily="34" charset="0"/>
                          <a:ea typeface="Roboto Condensed"/>
                          <a:cs typeface="Roboto Condensed"/>
                          <a:sym typeface="Roboto Condensed"/>
                        </a:rPr>
                        <a:t>high risk</a:t>
                      </a:r>
                      <a:r>
                        <a:rPr lang="en-US" b="1" i="0" dirty="0">
                          <a:solidFill>
                            <a:srgbClr val="263248"/>
                          </a:solidFill>
                          <a:uFillTx/>
                          <a:latin typeface="Myriad Pro Semibold" panose="020B0503030403020204" pitchFamily="34" charset="0"/>
                          <a:ea typeface="Roboto Condensed"/>
                          <a:cs typeface="Roboto Condensed"/>
                          <a:sym typeface="Roboto Condensed"/>
                        </a:rPr>
                        <a:t> </a:t>
                      </a:r>
                      <a:endParaRPr b="1" i="0" dirty="0">
                        <a:solidFill>
                          <a:srgbClr val="263248"/>
                        </a:solidFill>
                        <a:uFillTx/>
                        <a:latin typeface="Myriad Pro Semibold" panose="020B0503030403020204" pitchFamily="34" charset="0"/>
                        <a:ea typeface="Roboto Condensed"/>
                        <a:cs typeface="Roboto Condensed"/>
                        <a:sym typeface="Roboto Condensed"/>
                      </a:endParaRPr>
                    </a:p>
                    <a:p>
                      <a:pPr marL="0" lvl="0" indent="0" algn="l" rtl="0">
                        <a:spcBef>
                          <a:spcPts val="1000"/>
                        </a:spcBef>
                        <a:spcAft>
                          <a:spcPts val="100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 mothers to newborns</a:t>
                      </a:r>
                      <a:endParaRPr b="1" i="0" dirty="0">
                        <a:highlight>
                          <a:srgbClr val="F4CCCC"/>
                        </a:highlight>
                        <a:uFillTx/>
                        <a:latin typeface="Myriad Pro Semibold" panose="020B0503030403020204" pitchFamily="34" charset="0"/>
                        <a:ea typeface="Roboto Condensed"/>
                        <a:cs typeface="Roboto Condensed"/>
                        <a:sym typeface="Roboto Condensed"/>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l" rtl="0">
                        <a:spcBef>
                          <a:spcPts val="0"/>
                        </a:spcBef>
                        <a:spcAft>
                          <a:spcPts val="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Annually</a:t>
                      </a:r>
                      <a:endParaRPr b="0" i="0" dirty="0">
                        <a:solidFill>
                          <a:srgbClr val="263248"/>
                        </a:solidFill>
                        <a:uFillTx/>
                        <a:latin typeface="Myriad Pro Light" panose="020B0403030403020204" pitchFamily="34" charset="0"/>
                        <a:ea typeface="Roboto Condensed Light"/>
                        <a:cs typeface="Roboto Condensed Light"/>
                        <a:sym typeface="Roboto Condensed Light"/>
                      </a:endParaRPr>
                    </a:p>
                    <a:p>
                      <a:pPr marL="0" lvl="0" indent="0" algn="l" rtl="0">
                        <a:spcBef>
                          <a:spcPts val="1000"/>
                        </a:spcBef>
                        <a:spcAft>
                          <a:spcPts val="100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At infants 1-, 2-, 4- mo. visit</a:t>
                      </a:r>
                      <a:endParaRPr b="0" i="0" dirty="0">
                        <a:solidFill>
                          <a:srgbClr val="26324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3"/>
                  </a:ext>
                </a:extLst>
              </a:tr>
              <a:tr h="567250">
                <a:tc>
                  <a:txBody>
                    <a:bodyPr/>
                    <a:lstStyle/>
                    <a:p>
                      <a:pPr marL="0" lvl="0" indent="0" algn="r" rtl="0">
                        <a:spcBef>
                          <a:spcPts val="0"/>
                        </a:spcBef>
                        <a:spcAft>
                          <a:spcPts val="0"/>
                        </a:spcAft>
                        <a:buNone/>
                      </a:pPr>
                      <a:r>
                        <a:rPr lang="en-US" sz="1800" b="0" i="0" dirty="0">
                          <a:solidFill>
                            <a:srgbClr val="3F5378"/>
                          </a:solidFill>
                          <a:uFillTx/>
                          <a:latin typeface="Myriad Pro Light" panose="020B0403030403020204" pitchFamily="34" charset="0"/>
                          <a:ea typeface="Roboto Condensed Light"/>
                          <a:cs typeface="Roboto Condensed Light"/>
                          <a:sym typeface="Roboto Condensed Light"/>
                        </a:rPr>
                        <a:t>ACOG</a:t>
                      </a:r>
                      <a:endParaRPr sz="1800" b="0" i="0" dirty="0">
                        <a:solidFill>
                          <a:srgbClr val="3F537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l" rtl="0">
                        <a:spcBef>
                          <a:spcPts val="0"/>
                        </a:spcBef>
                        <a:spcAft>
                          <a:spcPts val="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Women in the perinatal period</a:t>
                      </a:r>
                      <a:endParaRPr b="0" i="0" dirty="0">
                        <a:solidFill>
                          <a:srgbClr val="26324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l" rtl="0">
                        <a:spcBef>
                          <a:spcPts val="0"/>
                        </a:spcBef>
                        <a:spcAft>
                          <a:spcPts val="0"/>
                        </a:spcAft>
                        <a:buNone/>
                      </a:pPr>
                      <a:r>
                        <a:rPr lang="en-US" b="0" i="0" dirty="0">
                          <a:solidFill>
                            <a:srgbClr val="263248"/>
                          </a:solidFill>
                          <a:uFillTx/>
                          <a:latin typeface="Myriad Pro Light" panose="020B0403030403020204" pitchFamily="34" charset="0"/>
                          <a:ea typeface="Roboto Condensed Light"/>
                          <a:cs typeface="Roboto Condensed Light"/>
                          <a:sym typeface="Roboto Condensed Light"/>
                        </a:rPr>
                        <a:t>At least once</a:t>
                      </a:r>
                      <a:endParaRPr b="0" i="0" dirty="0">
                        <a:solidFill>
                          <a:srgbClr val="263248"/>
                        </a:solidFill>
                        <a:uFillTx/>
                        <a:latin typeface="Myriad Pro Light" panose="020B0403030403020204" pitchFamily="34" charset="0"/>
                        <a:ea typeface="Roboto Condensed Light"/>
                        <a:cs typeface="Roboto Condensed Light"/>
                        <a:sym typeface="Roboto Condensed Light"/>
                      </a:endParaRPr>
                    </a:p>
                  </a:txBody>
                  <a:tcPr marL="121900" marR="121900" marT="91425" marB="9142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596" name="Google Shape;596;g605b24b09b_0_2144"/>
          <p:cNvGrpSpPr/>
          <p:nvPr/>
        </p:nvGrpSpPr>
        <p:grpSpPr>
          <a:xfrm>
            <a:off x="410458" y="845732"/>
            <a:ext cx="424351" cy="377008"/>
            <a:chOff x="5292575" y="3681900"/>
            <a:chExt cx="420150" cy="373275"/>
          </a:xfrm>
        </p:grpSpPr>
        <p:sp>
          <p:nvSpPr>
            <p:cNvPr id="597" name="Google Shape;597;g605b24b09b_0_2144"/>
            <p:cNvSpPr>
              <a:spLocks/>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98" name="Google Shape;598;g605b24b09b_0_2144"/>
            <p:cNvSpPr>
              <a:spLocks/>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599" name="Google Shape;599;g605b24b09b_0_2144"/>
            <p:cNvSpPr>
              <a:spLocks/>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600" name="Google Shape;600;g605b24b09b_0_2144"/>
            <p:cNvSpPr>
              <a:spLocks/>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601" name="Google Shape;601;g605b24b09b_0_2144"/>
            <p:cNvSpPr>
              <a:spLocks/>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602" name="Google Shape;602;g605b24b09b_0_2144"/>
            <p:cNvSpPr>
              <a:spLocks/>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603" name="Google Shape;603;g605b24b09b_0_2144"/>
            <p:cNvSpPr>
              <a:spLocks/>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grpSp>
      <p:sp>
        <p:nvSpPr>
          <p:cNvPr id="604" name="Google Shape;604;g605b24b09b_0_2144"/>
          <p:cNvSpPr txBox="1">
            <a:spLocks/>
          </p:cNvSpPr>
          <p:nvPr/>
        </p:nvSpPr>
        <p:spPr>
          <a:xfrm>
            <a:off x="287550" y="6006750"/>
            <a:ext cx="8607600" cy="8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uFillTx/>
                <a:latin typeface="Myriad Pro Light" panose="020B0403030403020204" pitchFamily="34" charset="0"/>
                <a:ea typeface="Roboto Condensed Light"/>
                <a:cs typeface="Roboto Condensed Light"/>
                <a:sym typeface="Roboto Condensed Light"/>
              </a:rPr>
              <a:t>USPSTF: United States Preventive Services Task Force; AAFP: American Academy of Family Practitioners; AAP: American Academy of Pediatrics</a:t>
            </a:r>
            <a:endParaRPr dirty="0">
              <a:uFillTx/>
              <a:latin typeface="Myriad Pro Light" panose="020B0403030403020204" pitchFamily="34" charset="0"/>
              <a:ea typeface="Roboto Condensed Light"/>
              <a:cs typeface="Roboto Condensed Light"/>
              <a:sym typeface="Roboto Condense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605b24b09b_0_2169"/>
          <p:cNvSpPr txBox="1">
            <a:spLocks noGrp="1"/>
          </p:cNvSpPr>
          <p:nvPr>
            <p:ph type="body" idx="1"/>
          </p:nvPr>
        </p:nvSpPr>
        <p:spPr>
          <a:xfrm>
            <a:off x="3577067" y="6182000"/>
            <a:ext cx="8005500" cy="4209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Data provided by the </a:t>
            </a:r>
            <a:r>
              <a:rPr lang="en-US" u="sng" dirty="0">
                <a:solidFill>
                  <a:schemeClr val="hlink"/>
                </a:solidFill>
                <a:uFillTx/>
                <a:hlinkClick r:id="rId3"/>
              </a:rPr>
              <a:t>Georgia Online Analytical Statistical Information System</a:t>
            </a:r>
            <a:endParaRPr dirty="0">
              <a:uFillTx/>
            </a:endParaRPr>
          </a:p>
        </p:txBody>
      </p:sp>
      <p:pic>
        <p:nvPicPr>
          <p:cNvPr id="611" name="Google Shape;611;g605b24b09b_0_2169"/>
          <p:cNvPicPr preferRelativeResize="0"/>
          <p:nvPr/>
        </p:nvPicPr>
        <p:blipFill>
          <a:blip r:embed="rId4"/>
          <a:stretch>
            <a:fillRect/>
          </a:stretch>
        </p:blipFill>
        <p:spPr>
          <a:xfrm>
            <a:off x="2675750" y="1200875"/>
            <a:ext cx="7586549" cy="4691324"/>
          </a:xfrm>
          <a:prstGeom prst="rect">
            <a:avLst/>
          </a:prstGeom>
          <a:noFill/>
          <a:ln>
            <a:noFill/>
          </a:ln>
        </p:spPr>
      </p:pic>
      <p:sp>
        <p:nvSpPr>
          <p:cNvPr id="612" name="Google Shape;612;g605b24b09b_0_2169"/>
          <p:cNvSpPr txBox="1">
            <a:spLocks noGrp="1"/>
          </p:cNvSpPr>
          <p:nvPr>
            <p:ph type="title" idx="4294967295"/>
          </p:nvPr>
        </p:nvSpPr>
        <p:spPr>
          <a:xfrm>
            <a:off x="3253500" y="292975"/>
            <a:ext cx="6619800" cy="102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dirty="0">
                <a:solidFill>
                  <a:srgbClr val="2C4168"/>
                </a:solidFill>
                <a:uFillTx/>
                <a:latin typeface="Myriad Pro Semibold" panose="020B0503030403020204" pitchFamily="34" charset="0"/>
              </a:rPr>
              <a:t>SUICIDE RATES</a:t>
            </a:r>
            <a:endParaRPr sz="3200" dirty="0">
              <a:solidFill>
                <a:srgbClr val="2C4168"/>
              </a:solidFill>
              <a:uFillTx/>
              <a:latin typeface="Myriad Pro Semibold" panose="020B0503030403020204" pitchFamily="34" charset="0"/>
            </a:endParaRPr>
          </a:p>
          <a:p>
            <a:pPr marL="0" lvl="0" indent="0" algn="ctr" rtl="0">
              <a:spcBef>
                <a:spcPts val="0"/>
              </a:spcBef>
              <a:spcAft>
                <a:spcPts val="0"/>
              </a:spcAft>
              <a:buNone/>
            </a:pPr>
            <a:r>
              <a:rPr lang="en-US" sz="2800" b="0" dirty="0">
                <a:solidFill>
                  <a:srgbClr val="D26F00"/>
                </a:solidFill>
                <a:uFillTx/>
                <a:latin typeface="Myriad Pro Light" panose="020B0403030403020204" pitchFamily="34" charset="0"/>
                <a:ea typeface="Roboto Condensed Light"/>
                <a:cs typeface="Roboto Condensed Light"/>
                <a:sym typeface="Roboto Condensed Light"/>
              </a:rPr>
              <a:t>IN CHILDREN/ADOLESCENTS (AGES 10-17)</a:t>
            </a:r>
            <a:endParaRPr sz="2800" b="0" dirty="0">
              <a:solidFill>
                <a:srgbClr val="D26F00"/>
              </a:solidFill>
              <a:uFillTx/>
              <a:latin typeface="Myriad Pro Light" panose="020B0403030403020204" pitchFamily="34" charset="0"/>
              <a:ea typeface="Roboto Condensed Light"/>
              <a:cs typeface="Roboto Condensed Light"/>
              <a:sym typeface="Roboto Condensed Light"/>
            </a:endParaRPr>
          </a:p>
        </p:txBody>
      </p:sp>
      <p:sp>
        <p:nvSpPr>
          <p:cNvPr id="613" name="Google Shape;613;g605b24b09b_0_2169"/>
          <p:cNvSpPr txBox="1">
            <a:spLocks/>
          </p:cNvSpPr>
          <p:nvPr/>
        </p:nvSpPr>
        <p:spPr>
          <a:xfrm rot="-5400000">
            <a:off x="1487550" y="3139200"/>
            <a:ext cx="2415300" cy="579600"/>
          </a:xfrm>
          <a:prstGeom prst="rect">
            <a:avLst/>
          </a:prstGeom>
          <a:noFill/>
          <a:ln>
            <a:noFill/>
          </a:ln>
        </p:spPr>
        <p:txBody>
          <a:bodyPr spcFirstLastPara="1" wrap="square" lIns="91425" tIns="91425" rIns="91425" bIns="91425" anchor="t" anchorCtr="0">
            <a:noAutofit/>
          </a:bodyPr>
          <a:lstStyle/>
          <a:p>
            <a:pPr marL="0" lvl="0" indent="0" algn="ctr" rtl="0">
              <a:spcBef>
                <a:spcPts val="800"/>
              </a:spcBef>
              <a:spcAft>
                <a:spcPts val="1300"/>
              </a:spcAft>
              <a:buNone/>
            </a:pPr>
            <a:r>
              <a:rPr lang="en-US" sz="1800" dirty="0">
                <a:solidFill>
                  <a:srgbClr val="434343"/>
                </a:solidFill>
                <a:uFillTx/>
                <a:latin typeface="Myriad Pro Light" panose="020B0403030403020204" pitchFamily="34" charset="0"/>
                <a:ea typeface="Roboto Condensed Light"/>
                <a:cs typeface="Roboto Condensed Light"/>
                <a:sym typeface="Roboto Condensed Light"/>
              </a:rPr>
              <a:t>Percent of Total Deaths</a:t>
            </a:r>
            <a:endParaRPr sz="1800" dirty="0">
              <a:solidFill>
                <a:srgbClr val="434343"/>
              </a:solidFill>
              <a:uFillTx/>
              <a:latin typeface="Myriad Pro Light" panose="020B0403030403020204" pitchFamily="34" charset="0"/>
              <a:ea typeface="Roboto Condensed Light"/>
              <a:cs typeface="Roboto Condensed Light"/>
              <a:sym typeface="Roboto Condensed Light"/>
            </a:endParaRPr>
          </a:p>
        </p:txBody>
      </p:sp>
      <p:sp>
        <p:nvSpPr>
          <p:cNvPr id="614" name="Google Shape;614;g605b24b09b_0_2169"/>
          <p:cNvSpPr txBox="1">
            <a:spLocks/>
          </p:cNvSpPr>
          <p:nvPr/>
        </p:nvSpPr>
        <p:spPr>
          <a:xfrm>
            <a:off x="2640875" y="4773450"/>
            <a:ext cx="1092000" cy="63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rgbClr val="FF9800"/>
                </a:solidFill>
                <a:uFillTx/>
                <a:latin typeface="Myriad Pro Light" panose="020B0403030403020204" pitchFamily="34" charset="0"/>
                <a:ea typeface="Roboto Condensed Light"/>
                <a:cs typeface="Roboto Condensed Light"/>
                <a:sym typeface="Roboto Condensed Light"/>
              </a:rPr>
              <a:t>4.2%</a:t>
            </a:r>
            <a:endParaRPr sz="1800" dirty="0">
              <a:solidFill>
                <a:srgbClr val="FF9800"/>
              </a:solidFill>
              <a:uFillTx/>
              <a:latin typeface="Myriad Pro" panose="020B0503030403020204" pitchFamily="34" charset="0"/>
            </a:endParaRPr>
          </a:p>
        </p:txBody>
      </p:sp>
      <p:sp>
        <p:nvSpPr>
          <p:cNvPr id="615" name="Google Shape;615;g605b24b09b_0_2169"/>
          <p:cNvSpPr txBox="1">
            <a:spLocks/>
          </p:cNvSpPr>
          <p:nvPr/>
        </p:nvSpPr>
        <p:spPr>
          <a:xfrm>
            <a:off x="9997875" y="1779450"/>
            <a:ext cx="1092000" cy="6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FF9800"/>
                </a:solidFill>
                <a:uFillTx/>
                <a:latin typeface="Myriad Pro Light" panose="020B0403030403020204" pitchFamily="34" charset="0"/>
                <a:ea typeface="Roboto Condensed Light"/>
                <a:cs typeface="Roboto Condensed Light"/>
                <a:sym typeface="Roboto Condensed Light"/>
              </a:rPr>
              <a:t>21.6%</a:t>
            </a:r>
            <a:endParaRPr sz="1800" dirty="0">
              <a:solidFill>
                <a:srgbClr val="FF9800"/>
              </a:solidFill>
              <a:uFillTx/>
              <a:latin typeface="Myriad Pro" panose="020B0503030403020204" pitchFamily="34" charset="0"/>
            </a:endParaRPr>
          </a:p>
        </p:txBody>
      </p:sp>
      <p:sp>
        <p:nvSpPr>
          <p:cNvPr id="616" name="Google Shape;616;g605b24b09b_0_2169"/>
          <p:cNvSpPr txBox="1">
            <a:spLocks/>
          </p:cNvSpPr>
          <p:nvPr/>
        </p:nvSpPr>
        <p:spPr>
          <a:xfrm>
            <a:off x="2895975" y="4041775"/>
            <a:ext cx="1092000" cy="6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8.7%</a:t>
            </a:r>
            <a:endParaRPr sz="1800" dirty="0">
              <a:solidFill>
                <a:srgbClr val="3F5378"/>
              </a:solidFill>
              <a:uFillTx/>
              <a:latin typeface="Myriad Pro" panose="020B0503030403020204" pitchFamily="34" charset="0"/>
            </a:endParaRPr>
          </a:p>
        </p:txBody>
      </p:sp>
      <p:sp>
        <p:nvSpPr>
          <p:cNvPr id="617" name="Google Shape;617;g605b24b09b_0_2169"/>
          <p:cNvSpPr txBox="1">
            <a:spLocks/>
          </p:cNvSpPr>
          <p:nvPr/>
        </p:nvSpPr>
        <p:spPr>
          <a:xfrm>
            <a:off x="9997875" y="2182325"/>
            <a:ext cx="1092000" cy="6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19.7%</a:t>
            </a:r>
            <a:endParaRPr sz="1800" dirty="0">
              <a:solidFill>
                <a:srgbClr val="3F5378"/>
              </a:solidFill>
              <a:uFillTx/>
              <a:latin typeface="Myriad Pro" panose="020B0503030403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605b24b09b_0_1382"/>
          <p:cNvSpPr txBox="1">
            <a:spLocks noGrp="1"/>
          </p:cNvSpPr>
          <p:nvPr>
            <p:ph type="title"/>
          </p:nvPr>
        </p:nvSpPr>
        <p:spPr>
          <a:xfrm>
            <a:off x="1085700" y="523433"/>
            <a:ext cx="7011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CHILDREN AND ADOLESCENTS</a:t>
            </a:r>
            <a:endParaRPr dirty="0">
              <a:uFillTx/>
            </a:endParaRPr>
          </a:p>
        </p:txBody>
      </p:sp>
      <p:sp>
        <p:nvSpPr>
          <p:cNvPr id="624" name="Google Shape;624;g605b24b09b_0_1382"/>
          <p:cNvSpPr txBox="1">
            <a:spLocks noGrp="1"/>
          </p:cNvSpPr>
          <p:nvPr>
            <p:ph type="body" idx="1"/>
          </p:nvPr>
        </p:nvSpPr>
        <p:spPr>
          <a:xfrm>
            <a:off x="1085700" y="2050650"/>
            <a:ext cx="4938000" cy="3632400"/>
          </a:xfrm>
          <a:prstGeom prst="rect">
            <a:avLst/>
          </a:prstGeom>
        </p:spPr>
        <p:txBody>
          <a:bodyPr spcFirstLastPara="1" wrap="square" lIns="121900" tIns="121900" rIns="121900" bIns="121900" anchor="t" anchorCtr="0">
            <a:noAutofit/>
          </a:bodyPr>
          <a:lstStyle/>
          <a:p>
            <a:pPr marL="457200" marR="0" lvl="0" indent="-381000" algn="l" rtl="0">
              <a:lnSpc>
                <a:spcPct val="100000"/>
              </a:lnSpc>
              <a:spcBef>
                <a:spcPts val="0"/>
              </a:spcBef>
              <a:spcAft>
                <a:spcPts val="0"/>
              </a:spcAft>
              <a:buClr>
                <a:srgbClr val="C7D3E6"/>
              </a:buClr>
              <a:buSzPts val="2400"/>
              <a:buFont typeface="Roboto Condensed Light"/>
              <a:buChar char="▰"/>
            </a:pPr>
            <a:r>
              <a:rPr lang="en-US" sz="2400" b="1" dirty="0">
                <a:highlight>
                  <a:srgbClr val="F4CCCC"/>
                </a:highlight>
                <a:uFillTx/>
                <a:latin typeface="Myriad Pro Semibold" panose="020B0503030403020204" pitchFamily="34" charset="0"/>
                <a:ea typeface="Roboto Condensed"/>
                <a:cs typeface="Roboto Condensed"/>
                <a:sym typeface="Roboto Condensed"/>
              </a:rPr>
              <a:t>“High risk”</a:t>
            </a:r>
            <a:r>
              <a:rPr lang="en-US" sz="2400" b="1" dirty="0">
                <a:uFillTx/>
                <a:latin typeface="Myriad Pro Semibold" panose="020B0503030403020204" pitchFamily="34" charset="0"/>
                <a:ea typeface="Roboto Condensed"/>
                <a:cs typeface="Roboto Condensed"/>
                <a:sym typeface="Roboto Condensed"/>
              </a:rPr>
              <a:t> </a:t>
            </a:r>
            <a:r>
              <a:rPr lang="en-US" sz="2400" dirty="0">
                <a:uFillTx/>
              </a:rPr>
              <a:t>children:</a:t>
            </a:r>
            <a:r>
              <a:rPr lang="en-US" sz="2400" b="1" dirty="0">
                <a:uFillTx/>
                <a:latin typeface="Myriad Pro Semibold" panose="020B0503030403020204" pitchFamily="34" charset="0"/>
                <a:ea typeface="Roboto Condensed"/>
                <a:cs typeface="Roboto Condensed"/>
                <a:sym typeface="Roboto Condensed"/>
              </a:rPr>
              <a:t> </a:t>
            </a:r>
            <a:endParaRPr sz="2400" b="1" dirty="0">
              <a:uFillTx/>
              <a:latin typeface="Myriad Pro Semibold" panose="020B0503030403020204" pitchFamily="34" charset="0"/>
              <a:ea typeface="Roboto Condensed"/>
              <a:cs typeface="Roboto Condensed"/>
              <a:sym typeface="Roboto Condensed"/>
            </a:endParaRPr>
          </a:p>
          <a:p>
            <a:pPr marL="914400" lvl="1" indent="-355600" algn="l" rtl="0">
              <a:lnSpc>
                <a:spcPct val="100000"/>
              </a:lnSpc>
              <a:spcBef>
                <a:spcPts val="1000"/>
              </a:spcBef>
              <a:spcAft>
                <a:spcPts val="0"/>
              </a:spcAft>
              <a:buSzPts val="2000"/>
              <a:buChar char="▻"/>
            </a:pPr>
            <a:r>
              <a:rPr lang="en-US" sz="2000" dirty="0">
                <a:uFillTx/>
                <a:latin typeface="Myriad Pro Light" panose="020B0403030403020204" pitchFamily="34" charset="0"/>
              </a:rPr>
              <a:t>Personal or family history of depression, bipolar disorder, suicidality, substance use, or psychiatric illness</a:t>
            </a:r>
            <a:endParaRPr sz="2000" dirty="0">
              <a:uFillTx/>
              <a:latin typeface="Myriad Pro Light" panose="020B0403030403020204" pitchFamily="34" charset="0"/>
            </a:endParaRPr>
          </a:p>
          <a:p>
            <a:pPr marL="914400" lvl="1" indent="-355600" algn="l" rtl="0">
              <a:lnSpc>
                <a:spcPct val="100000"/>
              </a:lnSpc>
              <a:spcBef>
                <a:spcPts val="1000"/>
              </a:spcBef>
              <a:spcAft>
                <a:spcPts val="0"/>
              </a:spcAft>
              <a:buSzPts val="2000"/>
              <a:buChar char="▻"/>
            </a:pPr>
            <a:r>
              <a:rPr lang="en-US" sz="2000" dirty="0">
                <a:uFillTx/>
                <a:latin typeface="Myriad Pro Light" panose="020B0403030403020204" pitchFamily="34" charset="0"/>
              </a:rPr>
              <a:t>Significant psychosocial stressors</a:t>
            </a:r>
            <a:endParaRPr sz="2000" dirty="0">
              <a:uFillTx/>
              <a:latin typeface="Myriad Pro Light" panose="020B0403030403020204" pitchFamily="34" charset="0"/>
            </a:endParaRPr>
          </a:p>
          <a:p>
            <a:pPr marL="914400" lvl="1" indent="-355600" algn="l" rtl="0">
              <a:lnSpc>
                <a:spcPct val="100000"/>
              </a:lnSpc>
              <a:spcBef>
                <a:spcPts val="1000"/>
              </a:spcBef>
              <a:spcAft>
                <a:spcPts val="0"/>
              </a:spcAft>
              <a:buSzPts val="2000"/>
              <a:buChar char="▻"/>
            </a:pPr>
            <a:r>
              <a:rPr lang="en-US" sz="2000" dirty="0">
                <a:uFillTx/>
                <a:latin typeface="Myriad Pro Light" panose="020B0403030403020204" pitchFamily="34" charset="0"/>
              </a:rPr>
              <a:t>Frequent somatic complaints</a:t>
            </a:r>
            <a:endParaRPr sz="2000" dirty="0">
              <a:uFillTx/>
              <a:latin typeface="Myriad Pro Light" panose="020B0403030403020204" pitchFamily="34" charset="0"/>
            </a:endParaRPr>
          </a:p>
          <a:p>
            <a:pPr marL="914400" lvl="1" indent="-355600" algn="l" rtl="0">
              <a:lnSpc>
                <a:spcPct val="100000"/>
              </a:lnSpc>
              <a:spcBef>
                <a:spcPts val="1000"/>
              </a:spcBef>
              <a:spcAft>
                <a:spcPts val="0"/>
              </a:spcAft>
              <a:buSzPts val="2000"/>
              <a:buChar char="▻"/>
            </a:pPr>
            <a:r>
              <a:rPr lang="en-US" sz="2000" dirty="0">
                <a:uFillTx/>
                <a:latin typeface="Myriad Pro Light" panose="020B0403030403020204" pitchFamily="34" charset="0"/>
              </a:rPr>
              <a:t>Foster care or adopted</a:t>
            </a:r>
            <a:endParaRPr sz="2000" dirty="0">
              <a:uFillTx/>
              <a:latin typeface="Myriad Pro Light" panose="020B0403030403020204" pitchFamily="34" charset="0"/>
            </a:endParaRPr>
          </a:p>
          <a:p>
            <a:pPr marL="914400" marR="0" lvl="0" indent="0" algn="l" rtl="0">
              <a:lnSpc>
                <a:spcPct val="100000"/>
              </a:lnSpc>
              <a:spcBef>
                <a:spcPts val="1000"/>
              </a:spcBef>
              <a:spcAft>
                <a:spcPts val="1000"/>
              </a:spcAft>
              <a:buNone/>
            </a:pPr>
            <a:endParaRPr sz="2000" b="1" dirty="0">
              <a:uFillTx/>
              <a:latin typeface="Myriad Pro Semibold" panose="020B0503030403020204" pitchFamily="34" charset="0"/>
              <a:ea typeface="Roboto Condensed"/>
              <a:cs typeface="Roboto Condensed"/>
              <a:sym typeface="Roboto Condensed"/>
            </a:endParaRPr>
          </a:p>
        </p:txBody>
      </p:sp>
      <p:sp>
        <p:nvSpPr>
          <p:cNvPr id="625" name="Google Shape;625;g605b24b09b_0_1382"/>
          <p:cNvSpPr txBox="1">
            <a:spLocks noGrp="1"/>
          </p:cNvSpPr>
          <p:nvPr>
            <p:ph type="body" idx="2"/>
          </p:nvPr>
        </p:nvSpPr>
        <p:spPr>
          <a:xfrm>
            <a:off x="5947450" y="3814300"/>
            <a:ext cx="5715600" cy="1456800"/>
          </a:xfrm>
          <a:prstGeom prst="rect">
            <a:avLst/>
          </a:prstGeom>
        </p:spPr>
        <p:txBody>
          <a:bodyPr spcFirstLastPara="1" wrap="square" lIns="121900" tIns="121900" rIns="121900" bIns="121900" anchor="t" anchorCtr="0">
            <a:noAutofit/>
          </a:bodyPr>
          <a:lstStyle/>
          <a:p>
            <a:pPr marL="0" lvl="0" indent="0" algn="l" rtl="0">
              <a:spcBef>
                <a:spcPts val="800"/>
              </a:spcBef>
              <a:spcAft>
                <a:spcPts val="1300"/>
              </a:spcAft>
              <a:buNone/>
            </a:pPr>
            <a:r>
              <a:rPr lang="en-US" sz="1800" dirty="0">
                <a:uFillTx/>
              </a:rPr>
              <a:t>AAP </a:t>
            </a:r>
            <a:r>
              <a:rPr lang="en-US" sz="1800" u="sng" dirty="0">
                <a:solidFill>
                  <a:schemeClr val="hlink"/>
                </a:solidFill>
                <a:uFillTx/>
                <a:hlinkClick r:id="rId3"/>
              </a:rPr>
              <a:t>recommends</a:t>
            </a:r>
            <a:r>
              <a:rPr lang="en-US" sz="1800" dirty="0">
                <a:uFillTx/>
              </a:rPr>
              <a:t> discussing </a:t>
            </a:r>
            <a:r>
              <a:rPr lang="en-US" sz="1800" b="1" dirty="0">
                <a:highlight>
                  <a:srgbClr val="D9EAD3"/>
                </a:highlight>
                <a:uFillTx/>
                <a:latin typeface="Myriad Pro Semibold" panose="020B0503030403020204" pitchFamily="34" charset="0"/>
                <a:ea typeface="Roboto Condensed"/>
                <a:cs typeface="Roboto Condensed"/>
                <a:sym typeface="Roboto Condensed"/>
              </a:rPr>
              <a:t>safe-media use</a:t>
            </a:r>
            <a:r>
              <a:rPr lang="en-US" sz="1800" dirty="0">
                <a:uFillTx/>
              </a:rPr>
              <a:t> among school-aged children and adolescents</a:t>
            </a:r>
            <a:endParaRPr sz="1800" dirty="0">
              <a:uFillTx/>
            </a:endParaRPr>
          </a:p>
        </p:txBody>
      </p:sp>
      <p:pic>
        <p:nvPicPr>
          <p:cNvPr id="626" name="Google Shape;626;g605b24b09b_0_1382"/>
          <p:cNvPicPr preferRelativeResize="0"/>
          <p:nvPr/>
        </p:nvPicPr>
        <p:blipFill>
          <a:blip r:embed="rId4"/>
          <a:stretch>
            <a:fillRect/>
          </a:stretch>
        </p:blipFill>
        <p:spPr>
          <a:xfrm>
            <a:off x="6023650" y="2170600"/>
            <a:ext cx="4861127" cy="870150"/>
          </a:xfrm>
          <a:prstGeom prst="rect">
            <a:avLst/>
          </a:prstGeom>
          <a:noFill/>
          <a:ln>
            <a:noFill/>
          </a:ln>
        </p:spPr>
      </p:pic>
      <p:pic>
        <p:nvPicPr>
          <p:cNvPr id="627" name="Google Shape;627;g605b24b09b_0_1382"/>
          <p:cNvPicPr preferRelativeResize="0"/>
          <p:nvPr/>
        </p:nvPicPr>
        <p:blipFill>
          <a:blip r:embed="rId5"/>
          <a:stretch>
            <a:fillRect/>
          </a:stretch>
        </p:blipFill>
        <p:spPr>
          <a:xfrm>
            <a:off x="6023650" y="3218550"/>
            <a:ext cx="5715525" cy="67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g605b24b09b_0_2241"/>
          <p:cNvSpPr txBox="1">
            <a:spLocks noGrp="1"/>
          </p:cNvSpPr>
          <p:nvPr>
            <p:ph type="title"/>
          </p:nvPr>
        </p:nvSpPr>
        <p:spPr>
          <a:xfrm>
            <a:off x="1085700" y="523433"/>
            <a:ext cx="7323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UP FOR DEBATE</a:t>
            </a:r>
            <a:endParaRPr dirty="0">
              <a:uFillTx/>
            </a:endParaRPr>
          </a:p>
        </p:txBody>
      </p:sp>
      <p:sp>
        <p:nvSpPr>
          <p:cNvPr id="634" name="Google Shape;634;g605b24b09b_0_2241"/>
          <p:cNvSpPr txBox="1">
            <a:spLocks noGrp="1"/>
          </p:cNvSpPr>
          <p:nvPr>
            <p:ph type="body" idx="1"/>
          </p:nvPr>
        </p:nvSpPr>
        <p:spPr>
          <a:xfrm>
            <a:off x="1085700" y="1769800"/>
            <a:ext cx="10798500" cy="4700700"/>
          </a:xfrm>
          <a:prstGeom prst="rect">
            <a:avLst/>
          </a:prstGeom>
        </p:spPr>
        <p:txBody>
          <a:bodyPr spcFirstLastPara="1" wrap="square" lIns="121900" tIns="121900" rIns="121900" bIns="121900" anchor="t" anchorCtr="0">
            <a:noAutofit/>
          </a:bodyPr>
          <a:lstStyle/>
          <a:p>
            <a:pPr marL="457200" lvl="0" indent="-393700" algn="l" rtl="0">
              <a:spcBef>
                <a:spcPts val="0"/>
              </a:spcBef>
              <a:spcAft>
                <a:spcPts val="0"/>
              </a:spcAft>
              <a:buClr>
                <a:srgbClr val="434343"/>
              </a:buClr>
              <a:buSzPts val="2600"/>
              <a:buChar char="▰"/>
            </a:pPr>
            <a:r>
              <a:rPr lang="en-US" sz="2600" dirty="0">
                <a:solidFill>
                  <a:srgbClr val="434343"/>
                </a:solidFill>
                <a:uFillTx/>
              </a:rPr>
              <a:t>What screening tools are best to use (for any population)?</a:t>
            </a:r>
            <a:endParaRPr sz="2600" dirty="0">
              <a:solidFill>
                <a:srgbClr val="434343"/>
              </a:solidFill>
              <a:uFillTx/>
            </a:endParaRPr>
          </a:p>
          <a:p>
            <a:pPr marL="457200" lvl="0" indent="-393700" algn="l" rtl="0">
              <a:spcBef>
                <a:spcPts val="0"/>
              </a:spcBef>
              <a:spcAft>
                <a:spcPts val="0"/>
              </a:spcAft>
              <a:buClr>
                <a:srgbClr val="434343"/>
              </a:buClr>
              <a:buSzPts val="2600"/>
              <a:buChar char="▰"/>
            </a:pPr>
            <a:r>
              <a:rPr lang="en-US" sz="2600" dirty="0">
                <a:solidFill>
                  <a:srgbClr val="434343"/>
                </a:solidFill>
                <a:uFillTx/>
              </a:rPr>
              <a:t>How often should screening be done?</a:t>
            </a:r>
            <a:endParaRPr sz="2600" dirty="0">
              <a:solidFill>
                <a:srgbClr val="434343"/>
              </a:solidFill>
              <a:uFillTx/>
            </a:endParaRPr>
          </a:p>
          <a:p>
            <a:pPr marL="457200" lvl="0" indent="-393700" algn="l" rtl="0">
              <a:spcBef>
                <a:spcPts val="0"/>
              </a:spcBef>
              <a:spcAft>
                <a:spcPts val="0"/>
              </a:spcAft>
              <a:buClr>
                <a:srgbClr val="434343"/>
              </a:buClr>
              <a:buSzPts val="2600"/>
              <a:buChar char="▰"/>
            </a:pPr>
            <a:r>
              <a:rPr lang="en-US" sz="2600" dirty="0">
                <a:solidFill>
                  <a:srgbClr val="434343"/>
                </a:solidFill>
                <a:uFillTx/>
              </a:rPr>
              <a:t>Do screening tests accurately identify depression in children?</a:t>
            </a:r>
            <a:endParaRPr sz="2600" dirty="0">
              <a:solidFill>
                <a:srgbClr val="434343"/>
              </a:solidFill>
              <a:uFillTx/>
            </a:endParaRPr>
          </a:p>
          <a:p>
            <a:pPr marL="457200" lvl="0" indent="-393700" algn="l" rtl="0">
              <a:spcBef>
                <a:spcPts val="0"/>
              </a:spcBef>
              <a:spcAft>
                <a:spcPts val="0"/>
              </a:spcAft>
              <a:buClr>
                <a:srgbClr val="434343"/>
              </a:buClr>
              <a:buSzPts val="2600"/>
              <a:buChar char="▰"/>
            </a:pPr>
            <a:r>
              <a:rPr lang="en-US" sz="2600" dirty="0">
                <a:solidFill>
                  <a:srgbClr val="434343"/>
                </a:solidFill>
                <a:uFillTx/>
              </a:rPr>
              <a:t>Is treatment beneficial in children?</a:t>
            </a:r>
            <a:endParaRPr sz="2600" dirty="0">
              <a:solidFill>
                <a:srgbClr val="434343"/>
              </a:solidFill>
              <a:uFillTx/>
            </a:endParaRPr>
          </a:p>
          <a:p>
            <a:pPr marL="914400" lvl="1" indent="-393700" algn="l" rtl="0">
              <a:spcBef>
                <a:spcPts val="0"/>
              </a:spcBef>
              <a:spcAft>
                <a:spcPts val="0"/>
              </a:spcAft>
              <a:buClr>
                <a:srgbClr val="434343"/>
              </a:buClr>
              <a:buSzPts val="2600"/>
              <a:buChar char="▻"/>
            </a:pPr>
            <a:r>
              <a:rPr lang="en-US" sz="2600" dirty="0">
                <a:solidFill>
                  <a:srgbClr val="434343"/>
                </a:solidFill>
                <a:uFillTx/>
                <a:latin typeface="Myriad Pro Light" panose="020B0403030403020204" pitchFamily="34" charset="0"/>
              </a:rPr>
              <a:t>Only fluoxetine efficacious in reducing MDD symptoms in children</a:t>
            </a:r>
            <a:endParaRPr sz="2600" dirty="0">
              <a:solidFill>
                <a:srgbClr val="434343"/>
              </a:solidFill>
              <a:uFillTx/>
              <a:latin typeface="Myriad Pro Light" panose="020B0403030403020204" pitchFamily="34" charset="0"/>
            </a:endParaRPr>
          </a:p>
          <a:p>
            <a:pPr marL="457200" lvl="0" indent="-393700" algn="l" rtl="0">
              <a:spcBef>
                <a:spcPts val="0"/>
              </a:spcBef>
              <a:spcAft>
                <a:spcPts val="0"/>
              </a:spcAft>
              <a:buClr>
                <a:srgbClr val="434343"/>
              </a:buClr>
              <a:buSzPts val="2600"/>
              <a:buChar char="▰"/>
            </a:pPr>
            <a:r>
              <a:rPr lang="en-US" sz="2600" dirty="0">
                <a:solidFill>
                  <a:srgbClr val="434343"/>
                </a:solidFill>
                <a:uFillTx/>
              </a:rPr>
              <a:t>Is screening and/or treatment harmful to children?</a:t>
            </a:r>
            <a:endParaRPr sz="2600" dirty="0">
              <a:solidFill>
                <a:srgbClr val="434343"/>
              </a:solidFill>
              <a:uFillTx/>
            </a:endParaRPr>
          </a:p>
          <a:p>
            <a:pPr marL="457200" lvl="0" indent="0" algn="l" rtl="0">
              <a:spcBef>
                <a:spcPts val="1000"/>
              </a:spcBef>
              <a:spcAft>
                <a:spcPts val="1000"/>
              </a:spcAft>
              <a:buNone/>
            </a:pPr>
            <a:endParaRPr sz="2600" b="1" dirty="0">
              <a:solidFill>
                <a:srgbClr val="434343"/>
              </a:solidFill>
              <a:uFillTx/>
              <a:latin typeface="Myriad Pro Semibold" panose="020B0503030403020204" pitchFamily="34" charset="0"/>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g605b24b09b_0_2249"/>
          <p:cNvSpPr txBox="1">
            <a:spLocks noGrp="1"/>
          </p:cNvSpPr>
          <p:nvPr>
            <p:ph type="title"/>
          </p:nvPr>
        </p:nvSpPr>
        <p:spPr>
          <a:xfrm>
            <a:off x="1085700" y="523433"/>
            <a:ext cx="7323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MY RECOMMENDATIONS</a:t>
            </a:r>
            <a:endParaRPr dirty="0">
              <a:uFillTx/>
            </a:endParaRPr>
          </a:p>
        </p:txBody>
      </p:sp>
      <p:sp>
        <p:nvSpPr>
          <p:cNvPr id="641" name="Google Shape;641;g605b24b09b_0_2249"/>
          <p:cNvSpPr txBox="1">
            <a:spLocks noGrp="1"/>
          </p:cNvSpPr>
          <p:nvPr>
            <p:ph type="body" idx="1"/>
          </p:nvPr>
        </p:nvSpPr>
        <p:spPr>
          <a:xfrm>
            <a:off x="1085700" y="1769800"/>
            <a:ext cx="10798500" cy="4700700"/>
          </a:xfrm>
          <a:prstGeom prst="rect">
            <a:avLst/>
          </a:prstGeom>
        </p:spPr>
        <p:txBody>
          <a:bodyPr spcFirstLastPara="1" wrap="square" lIns="121900" tIns="121900" rIns="121900" bIns="121900" anchor="t" anchorCtr="0">
            <a:noAutofit/>
          </a:bodyPr>
          <a:lstStyle/>
          <a:p>
            <a:pPr marL="457200" lvl="0" indent="-393700" algn="l" rtl="0">
              <a:spcBef>
                <a:spcPts val="0"/>
              </a:spcBef>
              <a:spcAft>
                <a:spcPts val="0"/>
              </a:spcAft>
              <a:buClr>
                <a:srgbClr val="434343"/>
              </a:buClr>
              <a:buSzPts val="2600"/>
              <a:buChar char="▰"/>
            </a:pPr>
            <a:r>
              <a:rPr lang="en-US" sz="2600" dirty="0">
                <a:solidFill>
                  <a:srgbClr val="434343"/>
                </a:solidFill>
                <a:uFillTx/>
              </a:rPr>
              <a:t>All patients</a:t>
            </a:r>
            <a:r>
              <a:rPr lang="en-US" sz="2600" b="1" dirty="0">
                <a:solidFill>
                  <a:srgbClr val="3F5378"/>
                </a:solidFill>
                <a:uFillTx/>
                <a:latin typeface="Myriad Pro Semibold" panose="020B0503030403020204" pitchFamily="34" charset="0"/>
                <a:ea typeface="Roboto Condensed"/>
                <a:cs typeface="Roboto Condensed"/>
                <a:sym typeface="Roboto Condensed"/>
              </a:rPr>
              <a:t> ages 12+</a:t>
            </a:r>
            <a:r>
              <a:rPr lang="en-US" sz="2600" dirty="0">
                <a:solidFill>
                  <a:srgbClr val="434343"/>
                </a:solidFill>
                <a:uFillTx/>
              </a:rPr>
              <a:t> with the </a:t>
            </a:r>
            <a:r>
              <a:rPr lang="en-US" sz="2600" b="1" dirty="0">
                <a:solidFill>
                  <a:srgbClr val="3F5378"/>
                </a:solidFill>
                <a:uFillTx/>
                <a:latin typeface="Myriad Pro Semibold" panose="020B0503030403020204" pitchFamily="34" charset="0"/>
                <a:ea typeface="Roboto Condensed"/>
                <a:cs typeface="Roboto Condensed"/>
                <a:sym typeface="Roboto Condensed"/>
              </a:rPr>
              <a:t>PHQ-2</a:t>
            </a:r>
            <a:r>
              <a:rPr lang="en-US" sz="2600" dirty="0">
                <a:solidFill>
                  <a:srgbClr val="434343"/>
                </a:solidFill>
                <a:uFillTx/>
              </a:rPr>
              <a:t> during </a:t>
            </a:r>
            <a:r>
              <a:rPr lang="en-US" sz="2600" b="1" dirty="0">
                <a:solidFill>
                  <a:srgbClr val="3F5378"/>
                </a:solidFill>
                <a:uFillTx/>
                <a:latin typeface="Myriad Pro Semibold" panose="020B0503030403020204" pitchFamily="34" charset="0"/>
                <a:ea typeface="Roboto Condensed"/>
                <a:cs typeface="Roboto Condensed"/>
                <a:sym typeface="Roboto Condensed"/>
              </a:rPr>
              <a:t>routine visits</a:t>
            </a:r>
            <a:r>
              <a:rPr lang="en-US" sz="2600" dirty="0">
                <a:solidFill>
                  <a:srgbClr val="434343"/>
                </a:solidFill>
                <a:uFillTx/>
              </a:rPr>
              <a:t> </a:t>
            </a:r>
            <a:endParaRPr sz="2600" dirty="0">
              <a:solidFill>
                <a:srgbClr val="434343"/>
              </a:solidFill>
              <a:uFillTx/>
            </a:endParaRPr>
          </a:p>
          <a:p>
            <a:pPr marL="914400" lvl="1" indent="-393700" algn="l" rtl="0">
              <a:spcBef>
                <a:spcPts val="0"/>
              </a:spcBef>
              <a:spcAft>
                <a:spcPts val="0"/>
              </a:spcAft>
              <a:buClr>
                <a:srgbClr val="434343"/>
              </a:buClr>
              <a:buSzPts val="2600"/>
              <a:buChar char="▻"/>
            </a:pPr>
            <a:r>
              <a:rPr lang="en-US" sz="2600" dirty="0">
                <a:solidFill>
                  <a:srgbClr val="434343"/>
                </a:solidFill>
                <a:uFillTx/>
                <a:latin typeface="Myriad Pro Light" panose="020B0403030403020204" pitchFamily="34" charset="0"/>
              </a:rPr>
              <a:t>At least once a year</a:t>
            </a:r>
            <a:endParaRPr sz="2600" dirty="0">
              <a:solidFill>
                <a:srgbClr val="434343"/>
              </a:solidFill>
              <a:uFillTx/>
              <a:latin typeface="Myriad Pro Light" panose="020B0403030403020204" pitchFamily="34" charset="0"/>
            </a:endParaRPr>
          </a:p>
          <a:p>
            <a:pPr marL="914400" lvl="1" indent="-393700" algn="l" rtl="0">
              <a:spcBef>
                <a:spcPts val="0"/>
              </a:spcBef>
              <a:spcAft>
                <a:spcPts val="0"/>
              </a:spcAft>
              <a:buClr>
                <a:srgbClr val="434343"/>
              </a:buClr>
              <a:buSzPts val="2600"/>
              <a:buChar char="▻"/>
            </a:pPr>
            <a:r>
              <a:rPr lang="en-US" sz="2600" dirty="0">
                <a:solidFill>
                  <a:srgbClr val="434343"/>
                </a:solidFill>
                <a:uFillTx/>
                <a:latin typeface="Myriad Pro Light" panose="020B0403030403020204" pitchFamily="34" charset="0"/>
              </a:rPr>
              <a:t>PHQ-A if PHQ-2 (+)</a:t>
            </a:r>
            <a:endParaRPr sz="2600" dirty="0">
              <a:solidFill>
                <a:srgbClr val="434343"/>
              </a:solidFill>
              <a:uFillTx/>
              <a:latin typeface="Myriad Pro Light" panose="020B0403030403020204" pitchFamily="34" charset="0"/>
            </a:endParaRPr>
          </a:p>
          <a:p>
            <a:pPr marL="457200" lvl="0" indent="-393700" algn="l" rtl="0">
              <a:spcBef>
                <a:spcPts val="0"/>
              </a:spcBef>
              <a:spcAft>
                <a:spcPts val="0"/>
              </a:spcAft>
              <a:buClr>
                <a:srgbClr val="434343"/>
              </a:buClr>
              <a:buSzPts val="2600"/>
              <a:buChar char="▰"/>
            </a:pPr>
            <a:r>
              <a:rPr lang="en-US" sz="2600" dirty="0">
                <a:solidFill>
                  <a:srgbClr val="434343"/>
                </a:solidFill>
                <a:uFillTx/>
              </a:rPr>
              <a:t>Women in</a:t>
            </a:r>
            <a:r>
              <a:rPr lang="en-US" sz="2600" b="1" dirty="0">
                <a:solidFill>
                  <a:srgbClr val="3F5378"/>
                </a:solidFill>
                <a:uFillTx/>
                <a:latin typeface="Myriad Pro Semibold" panose="020B0503030403020204" pitchFamily="34" charset="0"/>
                <a:ea typeface="Roboto Condensed"/>
                <a:cs typeface="Roboto Condensed"/>
                <a:sym typeface="Roboto Condensed"/>
              </a:rPr>
              <a:t> perinatal</a:t>
            </a:r>
            <a:r>
              <a:rPr lang="en-US" sz="2600" dirty="0">
                <a:solidFill>
                  <a:srgbClr val="434343"/>
                </a:solidFill>
                <a:uFillTx/>
              </a:rPr>
              <a:t> period </a:t>
            </a:r>
            <a:r>
              <a:rPr lang="en-US" sz="2600" b="1" dirty="0">
                <a:solidFill>
                  <a:srgbClr val="3F5378"/>
                </a:solidFill>
                <a:uFillTx/>
                <a:latin typeface="Myriad Pro Semibold" panose="020B0503030403020204" pitchFamily="34" charset="0"/>
                <a:ea typeface="Roboto Condensed"/>
                <a:cs typeface="Roboto Condensed"/>
                <a:sym typeface="Roboto Condensed"/>
              </a:rPr>
              <a:t>at least once</a:t>
            </a:r>
            <a:endParaRPr sz="2600" b="1" dirty="0">
              <a:solidFill>
                <a:srgbClr val="434343"/>
              </a:solidFill>
              <a:uFillTx/>
              <a:latin typeface="Myriad Pro Semibold" panose="020B0503030403020204" pitchFamily="34" charset="0"/>
              <a:ea typeface="Roboto Condensed"/>
              <a:cs typeface="Roboto Condensed"/>
              <a:sym typeface="Roboto Condensed"/>
            </a:endParaRPr>
          </a:p>
          <a:p>
            <a:pPr marL="914400" lvl="1" indent="-393700" algn="l" rtl="0">
              <a:spcBef>
                <a:spcPts val="0"/>
              </a:spcBef>
              <a:spcAft>
                <a:spcPts val="0"/>
              </a:spcAft>
              <a:buClr>
                <a:srgbClr val="434343"/>
              </a:buClr>
              <a:buSzPts val="2600"/>
              <a:buChar char="▻"/>
            </a:pPr>
            <a:r>
              <a:rPr lang="en-US" sz="2600" dirty="0">
                <a:solidFill>
                  <a:srgbClr val="434343"/>
                </a:solidFill>
                <a:uFillTx/>
                <a:latin typeface="Myriad Pro Light" panose="020B0403030403020204" pitchFamily="34" charset="0"/>
              </a:rPr>
              <a:t>PHQ-9 or EPDS</a:t>
            </a:r>
            <a:endParaRPr sz="2600" dirty="0">
              <a:solidFill>
                <a:srgbClr val="434343"/>
              </a:solidFill>
              <a:uFillTx/>
              <a:latin typeface="Myriad Pro Light" panose="020B0403030403020204" pitchFamily="34" charset="0"/>
            </a:endParaRPr>
          </a:p>
          <a:p>
            <a:pPr marL="457200" lvl="0" indent="-393700" algn="l" rtl="0">
              <a:spcBef>
                <a:spcPts val="0"/>
              </a:spcBef>
              <a:spcAft>
                <a:spcPts val="0"/>
              </a:spcAft>
              <a:buClr>
                <a:srgbClr val="434343"/>
              </a:buClr>
              <a:buSzPts val="2600"/>
              <a:buChar char="▰"/>
            </a:pPr>
            <a:r>
              <a:rPr lang="en-US" sz="2600" b="1" dirty="0">
                <a:solidFill>
                  <a:srgbClr val="3F5378"/>
                </a:solidFill>
                <a:uFillTx/>
                <a:latin typeface="Myriad Pro Semibold" panose="020B0503030403020204" pitchFamily="34" charset="0"/>
                <a:ea typeface="Roboto Condensed"/>
                <a:cs typeface="Roboto Condensed"/>
                <a:sym typeface="Roboto Condensed"/>
              </a:rPr>
              <a:t>“High-risk”</a:t>
            </a:r>
            <a:r>
              <a:rPr lang="en-US" sz="2600" dirty="0">
                <a:solidFill>
                  <a:srgbClr val="434343"/>
                </a:solidFill>
                <a:uFillTx/>
              </a:rPr>
              <a:t> children </a:t>
            </a:r>
            <a:r>
              <a:rPr lang="en-US" sz="2600" b="1" dirty="0">
                <a:solidFill>
                  <a:srgbClr val="3F5378"/>
                </a:solidFill>
                <a:uFillTx/>
                <a:latin typeface="Myriad Pro Semibold" panose="020B0503030403020204" pitchFamily="34" charset="0"/>
                <a:ea typeface="Roboto Condensed"/>
                <a:cs typeface="Roboto Condensed"/>
                <a:sym typeface="Roboto Condensed"/>
              </a:rPr>
              <a:t>ages 10-12</a:t>
            </a:r>
            <a:r>
              <a:rPr lang="en-US" sz="2600" dirty="0">
                <a:solidFill>
                  <a:srgbClr val="434343"/>
                </a:solidFill>
                <a:uFillTx/>
              </a:rPr>
              <a:t> in practices with </a:t>
            </a:r>
            <a:r>
              <a:rPr lang="en-US" sz="2600" b="1" dirty="0">
                <a:solidFill>
                  <a:srgbClr val="3F5378"/>
                </a:solidFill>
                <a:uFillTx/>
                <a:latin typeface="Myriad Pro Semibold" panose="020B0503030403020204" pitchFamily="34" charset="0"/>
                <a:ea typeface="Roboto Condensed"/>
                <a:cs typeface="Roboto Condensed"/>
                <a:sym typeface="Roboto Condensed"/>
              </a:rPr>
              <a:t>adequate systems in place </a:t>
            </a:r>
            <a:r>
              <a:rPr lang="en-US" sz="2600" dirty="0">
                <a:solidFill>
                  <a:srgbClr val="434343"/>
                </a:solidFill>
                <a:uFillTx/>
              </a:rPr>
              <a:t>for accurate diagnosis, comprehensive care, and constant follow-up</a:t>
            </a:r>
            <a:endParaRPr sz="2600" dirty="0">
              <a:solidFill>
                <a:srgbClr val="434343"/>
              </a:solidFill>
              <a:uFillTx/>
            </a:endParaRPr>
          </a:p>
          <a:p>
            <a:pPr marL="914400" lvl="1" indent="-393700" algn="l" rtl="0">
              <a:spcBef>
                <a:spcPts val="0"/>
              </a:spcBef>
              <a:spcAft>
                <a:spcPts val="0"/>
              </a:spcAft>
              <a:buClr>
                <a:srgbClr val="434343"/>
              </a:buClr>
              <a:buSzPts val="2600"/>
              <a:buChar char="▻"/>
            </a:pPr>
            <a:r>
              <a:rPr lang="en-US" sz="2600" dirty="0">
                <a:solidFill>
                  <a:srgbClr val="434343"/>
                </a:solidFill>
                <a:uFillTx/>
                <a:latin typeface="Myriad Pro Light" panose="020B0403030403020204" pitchFamily="34" charset="0"/>
              </a:rPr>
              <a:t>Monitor responses to treatment </a:t>
            </a:r>
            <a:r>
              <a:rPr lang="en-US" sz="2600" b="1" dirty="0">
                <a:solidFill>
                  <a:srgbClr val="3F5378"/>
                </a:solidFill>
                <a:uFillTx/>
                <a:latin typeface="Myriad Pro Semibold" panose="020B0503030403020204" pitchFamily="34" charset="0"/>
                <a:ea typeface="Roboto Condensed"/>
                <a:cs typeface="Roboto Condensed"/>
                <a:sym typeface="Roboto Condensed"/>
              </a:rPr>
              <a:t>especially carefully</a:t>
            </a:r>
            <a:endParaRPr sz="2600" b="1" dirty="0">
              <a:solidFill>
                <a:srgbClr val="434343"/>
              </a:solidFill>
              <a:uFillTx/>
              <a:latin typeface="Myriad Pro Semibold" panose="020B0503030403020204" pitchFamily="34" charset="0"/>
              <a:ea typeface="Roboto Condensed"/>
              <a:cs typeface="Roboto Condensed"/>
              <a:sym typeface="Roboto Condensed"/>
            </a:endParaRPr>
          </a:p>
          <a:p>
            <a:pPr marL="457200" lvl="0" indent="0" algn="l" rtl="0">
              <a:spcBef>
                <a:spcPts val="1000"/>
              </a:spcBef>
              <a:spcAft>
                <a:spcPts val="1000"/>
              </a:spcAft>
              <a:buNone/>
            </a:pPr>
            <a:endParaRPr sz="2600" b="1" dirty="0">
              <a:solidFill>
                <a:srgbClr val="434343"/>
              </a:solidFill>
              <a:uFillTx/>
              <a:latin typeface="Myriad Pro Semibold" panose="020B0503030403020204" pitchFamily="34" charset="0"/>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605b24b09b_0_430"/>
          <p:cNvSpPr txBox="1">
            <a:spLocks noGrp="1"/>
          </p:cNvSpPr>
          <p:nvPr>
            <p:ph type="title"/>
          </p:nvPr>
        </p:nvSpPr>
        <p:spPr>
          <a:xfrm>
            <a:off x="1085700" y="523433"/>
            <a:ext cx="7323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OUTLINE</a:t>
            </a:r>
            <a:endParaRPr dirty="0">
              <a:uFillTx/>
            </a:endParaRPr>
          </a:p>
        </p:txBody>
      </p:sp>
      <p:sp>
        <p:nvSpPr>
          <p:cNvPr id="381" name="Google Shape;381;g605b24b09b_0_430"/>
          <p:cNvSpPr txBox="1">
            <a:spLocks noGrp="1"/>
          </p:cNvSpPr>
          <p:nvPr>
            <p:ph type="body" idx="1"/>
          </p:nvPr>
        </p:nvSpPr>
        <p:spPr>
          <a:xfrm>
            <a:off x="1428036" y="1433469"/>
            <a:ext cx="8176800" cy="4194000"/>
          </a:xfrm>
          <a:prstGeom prst="rect">
            <a:avLst/>
          </a:prstGeom>
        </p:spPr>
        <p:txBody>
          <a:bodyPr spcFirstLastPara="1" wrap="square" lIns="121900" tIns="121900" rIns="121900" bIns="121900" anchor="ctr" anchorCtr="0">
            <a:noAutofit/>
          </a:bodyPr>
          <a:lstStyle/>
          <a:p>
            <a:pPr marL="609600" lvl="0" indent="-482600" algn="l" rtl="0">
              <a:lnSpc>
                <a:spcPct val="90000"/>
              </a:lnSpc>
              <a:spcBef>
                <a:spcPts val="0"/>
              </a:spcBef>
              <a:spcAft>
                <a:spcPts val="0"/>
              </a:spcAft>
              <a:buClr>
                <a:schemeClr val="dk1"/>
              </a:buClr>
              <a:buSzPts val="2800"/>
              <a:buChar char="▰"/>
            </a:pPr>
            <a:r>
              <a:rPr lang="en-US" dirty="0">
                <a:uFillTx/>
              </a:rPr>
              <a:t>Overview and statistics</a:t>
            </a:r>
            <a:endParaRPr dirty="0">
              <a:uFillTx/>
            </a:endParaRPr>
          </a:p>
          <a:p>
            <a:pPr marL="609600" lvl="0" indent="-482600" algn="l" rtl="0">
              <a:lnSpc>
                <a:spcPct val="90000"/>
              </a:lnSpc>
              <a:spcBef>
                <a:spcPts val="1000"/>
              </a:spcBef>
              <a:spcAft>
                <a:spcPts val="0"/>
              </a:spcAft>
              <a:buClr>
                <a:schemeClr val="dk1"/>
              </a:buClr>
              <a:buSzPts val="2800"/>
              <a:buChar char="▰"/>
            </a:pPr>
            <a:r>
              <a:rPr lang="en-US" dirty="0">
                <a:uFillTx/>
              </a:rPr>
              <a:t>Rationale for early screening</a:t>
            </a:r>
            <a:endParaRPr dirty="0">
              <a:uFillTx/>
            </a:endParaRPr>
          </a:p>
          <a:p>
            <a:pPr marL="609600" lvl="0" indent="-482600" algn="l" rtl="0">
              <a:lnSpc>
                <a:spcPct val="90000"/>
              </a:lnSpc>
              <a:spcBef>
                <a:spcPts val="1000"/>
              </a:spcBef>
              <a:spcAft>
                <a:spcPts val="0"/>
              </a:spcAft>
              <a:buClr>
                <a:schemeClr val="dk1"/>
              </a:buClr>
              <a:buSzPts val="2800"/>
              <a:buChar char="▰"/>
            </a:pPr>
            <a:r>
              <a:rPr lang="en-US" dirty="0">
                <a:uFillTx/>
              </a:rPr>
              <a:t>Screening tools</a:t>
            </a:r>
            <a:endParaRPr dirty="0">
              <a:uFillTx/>
            </a:endParaRPr>
          </a:p>
          <a:p>
            <a:pPr marL="609600" lvl="0" indent="-482600" algn="l" rtl="0">
              <a:lnSpc>
                <a:spcPct val="90000"/>
              </a:lnSpc>
              <a:spcBef>
                <a:spcPts val="1000"/>
              </a:spcBef>
              <a:spcAft>
                <a:spcPts val="1300"/>
              </a:spcAft>
              <a:buClr>
                <a:schemeClr val="dk1"/>
              </a:buClr>
              <a:buSzPts val="2800"/>
              <a:buChar char="▰"/>
            </a:pPr>
            <a:r>
              <a:rPr lang="en-US" dirty="0">
                <a:uFillTx/>
              </a:rPr>
              <a:t>Recommendations</a:t>
            </a:r>
            <a:endParaRPr dirty="0">
              <a:uFillTx/>
            </a:endParaRPr>
          </a:p>
        </p:txBody>
      </p:sp>
      <p:sp>
        <p:nvSpPr>
          <p:cNvPr id="382" name="Google Shape;382;g605b24b09b_0_430"/>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US">
                <a:uFillTx/>
              </a:rPr>
              <a:t>2</a:t>
            </a:r>
            <a:endParaRPr>
              <a:uFillTx/>
            </a:endParaRPr>
          </a:p>
        </p:txBody>
      </p:sp>
      <p:grpSp>
        <p:nvGrpSpPr>
          <p:cNvPr id="383" name="Google Shape;383;g605b24b09b_0_430"/>
          <p:cNvGrpSpPr/>
          <p:nvPr/>
        </p:nvGrpSpPr>
        <p:grpSpPr>
          <a:xfrm>
            <a:off x="376374" y="787945"/>
            <a:ext cx="492688" cy="492688"/>
            <a:chOff x="2594050" y="1631825"/>
            <a:chExt cx="439625" cy="439625"/>
          </a:xfrm>
        </p:grpSpPr>
        <p:sp>
          <p:nvSpPr>
            <p:cNvPr id="384" name="Google Shape;384;g605b24b09b_0_430"/>
            <p:cNvSpPr>
              <a:spLocks/>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385" name="Google Shape;385;g605b24b09b_0_430"/>
            <p:cNvSpPr>
              <a:spLocks/>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386" name="Google Shape;386;g605b24b09b_0_430"/>
            <p:cNvSpPr>
              <a:spLocks/>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sp>
          <p:nvSpPr>
            <p:cNvPr id="387" name="Google Shape;387;g605b24b09b_0_430"/>
            <p:cNvSpPr>
              <a:spLocks/>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uFillTx/>
                <a:latin typeface="Myriad Pro" panose="020B0503030403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g605b24b09b_0_1375"/>
          <p:cNvSpPr txBox="1">
            <a:spLocks noGrp="1"/>
          </p:cNvSpPr>
          <p:nvPr>
            <p:ph type="title"/>
          </p:nvPr>
        </p:nvSpPr>
        <p:spPr>
          <a:xfrm>
            <a:off x="1085700" y="523433"/>
            <a:ext cx="7323300" cy="102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uFillTx/>
              </a:rPr>
              <a:t>RESOURCES</a:t>
            </a:r>
            <a:endParaRPr dirty="0">
              <a:uFillTx/>
            </a:endParaRPr>
          </a:p>
        </p:txBody>
      </p:sp>
      <p:sp>
        <p:nvSpPr>
          <p:cNvPr id="648" name="Google Shape;648;g605b24b09b_0_1375"/>
          <p:cNvSpPr txBox="1">
            <a:spLocks noGrp="1"/>
          </p:cNvSpPr>
          <p:nvPr>
            <p:ph type="body" idx="1"/>
          </p:nvPr>
        </p:nvSpPr>
        <p:spPr>
          <a:xfrm>
            <a:off x="1085700" y="1769800"/>
            <a:ext cx="10592700" cy="4688400"/>
          </a:xfrm>
          <a:prstGeom prst="rect">
            <a:avLst/>
          </a:prstGeom>
        </p:spPr>
        <p:txBody>
          <a:bodyPr spcFirstLastPara="1" wrap="square" lIns="121900" tIns="121900" rIns="121900" bIns="121900" anchor="t" anchorCtr="0">
            <a:noAutofit/>
          </a:bodyPr>
          <a:lstStyle/>
          <a:p>
            <a:pPr marL="457200" lvl="0" indent="-342900" algn="l" rtl="0">
              <a:spcBef>
                <a:spcPts val="800"/>
              </a:spcBef>
              <a:spcAft>
                <a:spcPts val="0"/>
              </a:spcAft>
              <a:buSzPts val="1800"/>
              <a:buChar char="-"/>
            </a:pPr>
            <a:r>
              <a:rPr lang="en-US" sz="1800" u="sng" dirty="0">
                <a:solidFill>
                  <a:schemeClr val="hlink"/>
                </a:solidFill>
                <a:uFillTx/>
                <a:hlinkClick r:id="rId3"/>
              </a:rPr>
              <a:t>PHQ-9 in Spanish</a:t>
            </a:r>
            <a:endParaRPr sz="1800" dirty="0">
              <a:uFillTx/>
              <a:latin typeface="Myriad Pro" panose="020B0503030403020204" pitchFamily="34" charset="0"/>
              <a:ea typeface="Arial"/>
              <a:cs typeface="Arial"/>
              <a:sym typeface="Arial"/>
            </a:endParaRPr>
          </a:p>
          <a:p>
            <a:pPr marL="457200" lvl="0" indent="-342900" algn="l" rtl="0">
              <a:spcBef>
                <a:spcPts val="0"/>
              </a:spcBef>
              <a:spcAft>
                <a:spcPts val="0"/>
              </a:spcAft>
              <a:buSzPts val="1800"/>
              <a:buChar char="-"/>
            </a:pPr>
            <a:r>
              <a:rPr lang="en-US" sz="1800" u="sng" dirty="0">
                <a:solidFill>
                  <a:schemeClr val="hlink"/>
                </a:solidFill>
                <a:uFillTx/>
                <a:hlinkClick r:id="rId4"/>
              </a:rPr>
              <a:t>Adolescent Health Screening and Counseling</a:t>
            </a:r>
            <a:endParaRPr sz="1800" dirty="0">
              <a:uFillTx/>
            </a:endParaRPr>
          </a:p>
          <a:p>
            <a:pPr marL="457200" lvl="0" indent="-342900" algn="l" rtl="0">
              <a:spcBef>
                <a:spcPts val="0"/>
              </a:spcBef>
              <a:spcAft>
                <a:spcPts val="0"/>
              </a:spcAft>
              <a:buSzPts val="1800"/>
              <a:buChar char="-"/>
            </a:pPr>
            <a:r>
              <a:rPr lang="en-US" sz="1800" u="sng" dirty="0">
                <a:solidFill>
                  <a:schemeClr val="hlink"/>
                </a:solidFill>
                <a:uFillTx/>
                <a:hlinkClick r:id="rId5"/>
              </a:rPr>
              <a:t>AAFP: Treatment of Childhood and Adolescent Depression</a:t>
            </a:r>
            <a:endParaRPr sz="1800" dirty="0">
              <a:uFillTx/>
            </a:endParaRPr>
          </a:p>
          <a:p>
            <a:pPr marL="457200" lvl="0" indent="-342900" algn="l" rtl="0">
              <a:spcBef>
                <a:spcPts val="0"/>
              </a:spcBef>
              <a:spcAft>
                <a:spcPts val="0"/>
              </a:spcAft>
              <a:buSzPts val="1800"/>
              <a:buChar char="-"/>
            </a:pPr>
            <a:r>
              <a:rPr lang="en-US" sz="1800" u="sng" dirty="0">
                <a:solidFill>
                  <a:schemeClr val="hlink"/>
                </a:solidFill>
                <a:uFillTx/>
                <a:hlinkClick r:id="rId6"/>
              </a:rPr>
              <a:t>USPSTF: Depression Screening in Adults</a:t>
            </a:r>
            <a:endParaRPr sz="1800" dirty="0">
              <a:uFillTx/>
            </a:endParaRPr>
          </a:p>
          <a:p>
            <a:pPr marL="457200" lvl="0" indent="-342900" algn="l" rtl="0">
              <a:spcBef>
                <a:spcPts val="0"/>
              </a:spcBef>
              <a:spcAft>
                <a:spcPts val="0"/>
              </a:spcAft>
              <a:buSzPts val="1800"/>
              <a:buChar char="-"/>
            </a:pPr>
            <a:r>
              <a:rPr lang="en-US" sz="1800" u="sng" dirty="0">
                <a:solidFill>
                  <a:schemeClr val="hlink"/>
                </a:solidFill>
                <a:uFillTx/>
                <a:hlinkClick r:id="rId7"/>
              </a:rPr>
              <a:t>USPSTF: Depression Screening in Children/Adolescents</a:t>
            </a:r>
            <a:endParaRPr sz="1800" dirty="0">
              <a:uFillTx/>
            </a:endParaRPr>
          </a:p>
          <a:p>
            <a:pPr marL="457200" lvl="0" indent="-342900" algn="l" rtl="0">
              <a:spcBef>
                <a:spcPts val="0"/>
              </a:spcBef>
              <a:spcAft>
                <a:spcPts val="0"/>
              </a:spcAft>
              <a:buSzPts val="1800"/>
              <a:buChar char="-"/>
            </a:pPr>
            <a:r>
              <a:rPr lang="en-US" sz="1800" u="sng" dirty="0">
                <a:solidFill>
                  <a:schemeClr val="hlink"/>
                </a:solidFill>
                <a:uFillTx/>
                <a:hlinkClick r:id="rId8"/>
              </a:rPr>
              <a:t>AAP: HEADS4: Social Media Screening in Adolescent Primary Care</a:t>
            </a:r>
            <a:endParaRPr sz="1800" dirty="0">
              <a:uFillTx/>
            </a:endParaRPr>
          </a:p>
          <a:p>
            <a:pPr marL="457200" lvl="0" indent="-342900" algn="l" rtl="0">
              <a:spcBef>
                <a:spcPts val="0"/>
              </a:spcBef>
              <a:spcAft>
                <a:spcPts val="0"/>
              </a:spcAft>
              <a:buSzPts val="1800"/>
              <a:buChar char="-"/>
            </a:pPr>
            <a:r>
              <a:rPr lang="en-US" sz="1800" u="sng" dirty="0">
                <a:solidFill>
                  <a:schemeClr val="hlink"/>
                </a:solidFill>
                <a:uFillTx/>
                <a:hlinkClick r:id="rId9"/>
              </a:rPr>
              <a:t>13 Things Pediatricians Should Know about 13 Reasons Why</a:t>
            </a:r>
            <a:endParaRPr sz="1800" dirty="0">
              <a:uFillTx/>
            </a:endParaRPr>
          </a:p>
          <a:p>
            <a:pPr marL="457200" lvl="0" indent="-342900" algn="l" rtl="0">
              <a:spcBef>
                <a:spcPts val="0"/>
              </a:spcBef>
              <a:spcAft>
                <a:spcPts val="0"/>
              </a:spcAft>
              <a:buSzPts val="1800"/>
              <a:buChar char="-"/>
            </a:pPr>
            <a:r>
              <a:rPr lang="en-US" sz="1800" u="sng" dirty="0">
                <a:solidFill>
                  <a:schemeClr val="hlink"/>
                </a:solidFill>
                <a:uFillTx/>
                <a:hlinkClick r:id="rId10"/>
              </a:rPr>
              <a:t>NIMH: Major Depression</a:t>
            </a:r>
            <a:endParaRPr sz="1800" dirty="0">
              <a:uFillTx/>
            </a:endParaRPr>
          </a:p>
          <a:p>
            <a:pPr marL="457200" lvl="0" indent="-342900" algn="l" rtl="0">
              <a:spcBef>
                <a:spcPts val="0"/>
              </a:spcBef>
              <a:spcAft>
                <a:spcPts val="0"/>
              </a:spcAft>
              <a:buSzPts val="1800"/>
              <a:buChar char="-"/>
            </a:pPr>
            <a:r>
              <a:rPr lang="en-US" sz="1800" u="sng" dirty="0">
                <a:solidFill>
                  <a:schemeClr val="hlink"/>
                </a:solidFill>
                <a:uFillTx/>
                <a:hlinkClick r:id="rId11"/>
              </a:rPr>
              <a:t>Anxiety and Depression Association of America | Facts and Statistics</a:t>
            </a:r>
            <a:endParaRPr sz="1800" dirty="0">
              <a:uFillTx/>
            </a:endParaRPr>
          </a:p>
          <a:p>
            <a:pPr marL="457200" lvl="0" indent="-342900" algn="l" rtl="0">
              <a:spcBef>
                <a:spcPts val="0"/>
              </a:spcBef>
              <a:spcAft>
                <a:spcPts val="0"/>
              </a:spcAft>
              <a:buSzPts val="1800"/>
              <a:buChar char="-"/>
            </a:pPr>
            <a:r>
              <a:rPr lang="en-US" sz="1700" u="sng" dirty="0">
                <a:solidFill>
                  <a:schemeClr val="hlink"/>
                </a:solidFill>
                <a:uFillTx/>
                <a:hlinkClick r:id="rId12"/>
              </a:rPr>
              <a:t>Georgia Online Analytical Statistical Information System</a:t>
            </a:r>
            <a:endParaRPr sz="1700" dirty="0">
              <a:uFillTx/>
            </a:endParaRPr>
          </a:p>
          <a:p>
            <a:pPr marL="457200" lvl="0" indent="-336550" algn="l" rtl="0">
              <a:spcBef>
                <a:spcPts val="0"/>
              </a:spcBef>
              <a:spcAft>
                <a:spcPts val="0"/>
              </a:spcAft>
              <a:buSzPts val="1700"/>
              <a:buChar char="-"/>
            </a:pPr>
            <a:r>
              <a:rPr lang="en-US" sz="1700" u="sng" dirty="0">
                <a:solidFill>
                  <a:schemeClr val="hlink"/>
                </a:solidFill>
                <a:uFillTx/>
                <a:hlinkClick r:id="rId13"/>
              </a:rPr>
              <a:t>Journal of Clinical Psychiatry - Economic Burden of MDD</a:t>
            </a:r>
            <a:endParaRPr sz="1700" dirty="0">
              <a:uFillTx/>
            </a:endParaRPr>
          </a:p>
          <a:p>
            <a:pPr marL="457200" lvl="0" indent="0" algn="l" rtl="0">
              <a:spcBef>
                <a:spcPts val="800"/>
              </a:spcBef>
              <a:spcAft>
                <a:spcPts val="1300"/>
              </a:spcAft>
              <a:buNone/>
            </a:pPr>
            <a:endParaRPr sz="1800" dirty="0">
              <a:uFillTx/>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g605b24b09b_0_2255"/>
          <p:cNvSpPr txBox="1">
            <a:spLocks noGrp="1"/>
          </p:cNvSpPr>
          <p:nvPr>
            <p:ph type="ctrTitle" idx="4294967295"/>
          </p:nvPr>
        </p:nvSpPr>
        <p:spPr>
          <a:xfrm>
            <a:off x="2517450" y="1454408"/>
            <a:ext cx="7157100" cy="39492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7200" dirty="0">
                <a:solidFill>
                  <a:srgbClr val="3F5378"/>
                </a:solidFill>
                <a:uFillTx/>
                <a:latin typeface="Myriad Pro Semibold" panose="020B0503030403020204" pitchFamily="34" charset="0"/>
              </a:rPr>
              <a:t>QUESTIONS?</a:t>
            </a:r>
            <a:endParaRPr sz="7200" dirty="0">
              <a:solidFill>
                <a:srgbClr val="3F5378"/>
              </a:solidFill>
              <a:uFillTx/>
              <a:latin typeface="Myriad Pro Semibold" panose="020B05030304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605b24b09b_0_1812"/>
          <p:cNvSpPr txBox="1">
            <a:spLocks noGrp="1"/>
          </p:cNvSpPr>
          <p:nvPr>
            <p:ph type="ctrTitle"/>
          </p:nvPr>
        </p:nvSpPr>
        <p:spPr>
          <a:xfrm>
            <a:off x="729200" y="3990600"/>
            <a:ext cx="6427800" cy="2269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dirty="0">
                <a:uFillTx/>
              </a:rPr>
              <a:t>MAJOR DEPRESSIVE DISORDER (MDD)</a:t>
            </a:r>
            <a:endParaRPr dirty="0">
              <a:uFillTx/>
            </a:endParaRPr>
          </a:p>
        </p:txBody>
      </p:sp>
      <p:sp>
        <p:nvSpPr>
          <p:cNvPr id="393" name="Google Shape;393;g605b24b09b_0_1812"/>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uFillTx/>
              </a:rPr>
              <a:t>3</a:t>
            </a:fld>
            <a:endParaRPr>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398" name="Google Shape;398;g605b24b09b_0_1394"/>
          <p:cNvGrpSpPr/>
          <p:nvPr/>
        </p:nvGrpSpPr>
        <p:grpSpPr>
          <a:xfrm>
            <a:off x="737174" y="1847624"/>
            <a:ext cx="10725768" cy="2756198"/>
            <a:chOff x="185742" y="1287960"/>
            <a:chExt cx="8044527" cy="2067200"/>
          </a:xfrm>
        </p:grpSpPr>
        <p:sp>
          <p:nvSpPr>
            <p:cNvPr id="399" name="Google Shape;399;g605b24b09b_0_1394"/>
            <p:cNvSpPr>
              <a:spLocks/>
            </p:cNvSpPr>
            <p:nvPr/>
          </p:nvSpPr>
          <p:spPr>
            <a:xfrm>
              <a:off x="6978450" y="1287960"/>
              <a:ext cx="1243800" cy="414300"/>
            </a:xfrm>
            <a:prstGeom prst="triangle">
              <a:avLst>
                <a:gd name="adj" fmla="val 0"/>
              </a:avLst>
            </a:prstGeom>
            <a:solidFill>
              <a:srgbClr val="92A8C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00" name="Google Shape;400;g605b24b09b_0_1394"/>
            <p:cNvSpPr>
              <a:spLocks/>
            </p:cNvSpPr>
            <p:nvPr/>
          </p:nvSpPr>
          <p:spPr>
            <a:xfrm rot="10800000" flipH="1">
              <a:off x="1423250" y="1697050"/>
              <a:ext cx="5566500" cy="12438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01" name="Google Shape;401;g605b24b09b_0_1394"/>
            <p:cNvSpPr>
              <a:spLocks/>
            </p:cNvSpPr>
            <p:nvPr/>
          </p:nvSpPr>
          <p:spPr>
            <a:xfrm rot="10800000" flipH="1">
              <a:off x="6986470" y="1697043"/>
              <a:ext cx="1243800" cy="12438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02" name="Google Shape;402;g605b24b09b_0_1394"/>
            <p:cNvSpPr>
              <a:spLocks/>
            </p:cNvSpPr>
            <p:nvPr/>
          </p:nvSpPr>
          <p:spPr>
            <a:xfrm flipH="1">
              <a:off x="185742" y="1697043"/>
              <a:ext cx="1243800" cy="12438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03" name="Google Shape;403;g605b24b09b_0_1394"/>
            <p:cNvSpPr>
              <a:spLocks/>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sp>
        <p:nvSpPr>
          <p:cNvPr id="404" name="Google Shape;404;g605b24b09b_0_1394"/>
          <p:cNvSpPr txBox="1">
            <a:spLocks noGrp="1"/>
          </p:cNvSpPr>
          <p:nvPr>
            <p:ph type="ctrTitle" idx="4294967295"/>
          </p:nvPr>
        </p:nvSpPr>
        <p:spPr>
          <a:xfrm>
            <a:off x="744633" y="2411733"/>
            <a:ext cx="10718700" cy="1634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9600" dirty="0">
                <a:solidFill>
                  <a:srgbClr val="3F5378"/>
                </a:solidFill>
                <a:uFillTx/>
                <a:latin typeface="Myriad Pro Semibold" panose="020B0503030403020204" pitchFamily="34" charset="0"/>
              </a:rPr>
              <a:t>#1</a:t>
            </a:r>
            <a:endParaRPr sz="9600" dirty="0">
              <a:solidFill>
                <a:srgbClr val="3F5378"/>
              </a:solidFill>
              <a:uFillTx/>
              <a:latin typeface="Myriad Pro Semibold" panose="020B0503030403020204" pitchFamily="34" charset="0"/>
            </a:endParaRPr>
          </a:p>
        </p:txBody>
      </p:sp>
      <p:sp>
        <p:nvSpPr>
          <p:cNvPr id="405" name="Google Shape;405;g605b24b09b_0_1394"/>
          <p:cNvSpPr txBox="1">
            <a:spLocks noGrp="1"/>
          </p:cNvSpPr>
          <p:nvPr>
            <p:ph type="subTitle" idx="4294967295"/>
          </p:nvPr>
        </p:nvSpPr>
        <p:spPr>
          <a:xfrm>
            <a:off x="2074000" y="4045701"/>
            <a:ext cx="8067600" cy="2557200"/>
          </a:xfrm>
          <a:prstGeom prst="rect">
            <a:avLst/>
          </a:prstGeom>
        </p:spPr>
        <p:txBody>
          <a:bodyPr spcFirstLastPara="1" wrap="square" lIns="121900" tIns="121900" rIns="121900" bIns="121900" anchor="t" anchorCtr="0">
            <a:noAutofit/>
          </a:bodyPr>
          <a:lstStyle/>
          <a:p>
            <a:pPr marL="457200" lvl="0" indent="0" algn="ctr" rtl="0">
              <a:spcBef>
                <a:spcPts val="800"/>
              </a:spcBef>
              <a:spcAft>
                <a:spcPts val="0"/>
              </a:spcAft>
              <a:buNone/>
            </a:pPr>
            <a:r>
              <a:rPr lang="en-US" dirty="0">
                <a:solidFill>
                  <a:srgbClr val="FF9800"/>
                </a:solidFill>
                <a:uFillTx/>
                <a:latin typeface="Myriad Pro Light" panose="020B0403030403020204" pitchFamily="34" charset="0"/>
              </a:rPr>
              <a:t>Psychiatric disorder in general population</a:t>
            </a:r>
            <a:endParaRPr dirty="0">
              <a:solidFill>
                <a:srgbClr val="FF9800"/>
              </a:solidFill>
              <a:uFillTx/>
              <a:latin typeface="Myriad Pro Light" panose="020B0403030403020204" pitchFamily="34" charset="0"/>
            </a:endParaRPr>
          </a:p>
          <a:p>
            <a:pPr marL="457200" lvl="0" indent="0" algn="ctr" rtl="0">
              <a:spcBef>
                <a:spcPts val="1300"/>
              </a:spcBef>
              <a:spcAft>
                <a:spcPts val="0"/>
              </a:spcAft>
              <a:buNone/>
            </a:pPr>
            <a:r>
              <a:rPr lang="en-US" dirty="0">
                <a:solidFill>
                  <a:srgbClr val="B7B7B7"/>
                </a:solidFill>
                <a:uFillTx/>
                <a:latin typeface="Myriad Pro Light" panose="020B0403030403020204" pitchFamily="34" charset="0"/>
              </a:rPr>
              <a:t>Cause of disability in the US for ages 15-44.3</a:t>
            </a:r>
            <a:endParaRPr dirty="0">
              <a:solidFill>
                <a:srgbClr val="B7B7B7"/>
              </a:solidFill>
              <a:uFillTx/>
              <a:latin typeface="Myriad Pro Light" panose="020B0403030403020204" pitchFamily="34" charset="0"/>
            </a:endParaRPr>
          </a:p>
          <a:p>
            <a:pPr marL="457200" lvl="0" indent="0" algn="ctr" rtl="0">
              <a:spcBef>
                <a:spcPts val="1300"/>
              </a:spcBef>
              <a:spcAft>
                <a:spcPts val="1300"/>
              </a:spcAft>
              <a:buNone/>
            </a:pPr>
            <a:endParaRPr dirty="0">
              <a:solidFill>
                <a:srgbClr val="FF9800"/>
              </a:solidFill>
              <a:uFillTx/>
              <a:latin typeface="Myriad Pro Light" panose="020B0403030403020204" pitchFamily="34" charset="0"/>
            </a:endParaRPr>
          </a:p>
        </p:txBody>
      </p:sp>
      <p:sp>
        <p:nvSpPr>
          <p:cNvPr id="406" name="Google Shape;406;g605b24b09b_0_1394"/>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US">
                <a:uFillTx/>
              </a:rPr>
              <a:t>3</a:t>
            </a:r>
            <a:endParaRPr>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pSp>
        <p:nvGrpSpPr>
          <p:cNvPr id="411" name="Google Shape;411;g605b24b09b_0_2132"/>
          <p:cNvGrpSpPr/>
          <p:nvPr/>
        </p:nvGrpSpPr>
        <p:grpSpPr>
          <a:xfrm>
            <a:off x="737174" y="1847624"/>
            <a:ext cx="10725768" cy="2756198"/>
            <a:chOff x="185742" y="1287960"/>
            <a:chExt cx="8044527" cy="2067200"/>
          </a:xfrm>
        </p:grpSpPr>
        <p:sp>
          <p:nvSpPr>
            <p:cNvPr id="412" name="Google Shape;412;g605b24b09b_0_2132"/>
            <p:cNvSpPr>
              <a:spLocks/>
            </p:cNvSpPr>
            <p:nvPr/>
          </p:nvSpPr>
          <p:spPr>
            <a:xfrm>
              <a:off x="6978450" y="1287960"/>
              <a:ext cx="1243800" cy="414300"/>
            </a:xfrm>
            <a:prstGeom prst="triangle">
              <a:avLst>
                <a:gd name="adj" fmla="val 0"/>
              </a:avLst>
            </a:prstGeom>
            <a:solidFill>
              <a:srgbClr val="92A8C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13" name="Google Shape;413;g605b24b09b_0_2132"/>
            <p:cNvSpPr>
              <a:spLocks/>
            </p:cNvSpPr>
            <p:nvPr/>
          </p:nvSpPr>
          <p:spPr>
            <a:xfrm rot="10800000" flipH="1">
              <a:off x="1423250" y="1697050"/>
              <a:ext cx="5566500" cy="1243800"/>
            </a:xfrm>
            <a:prstGeom prst="rect">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14" name="Google Shape;414;g605b24b09b_0_2132"/>
            <p:cNvSpPr>
              <a:spLocks/>
            </p:cNvSpPr>
            <p:nvPr/>
          </p:nvSpPr>
          <p:spPr>
            <a:xfrm rot="10800000" flipH="1">
              <a:off x="6986470" y="1697043"/>
              <a:ext cx="1243800" cy="12438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15" name="Google Shape;415;g605b24b09b_0_2132"/>
            <p:cNvSpPr>
              <a:spLocks/>
            </p:cNvSpPr>
            <p:nvPr/>
          </p:nvSpPr>
          <p:spPr>
            <a:xfrm flipH="1">
              <a:off x="185742" y="1697043"/>
              <a:ext cx="1243800" cy="1243800"/>
            </a:xfrm>
            <a:prstGeom prst="rtTriangle">
              <a:avLst/>
            </a:prstGeom>
            <a:solidFill>
              <a:srgbClr val="C7D3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16" name="Google Shape;416;g605b24b09b_0_2132"/>
            <p:cNvSpPr>
              <a:spLocks/>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sp>
        <p:nvSpPr>
          <p:cNvPr id="417" name="Google Shape;417;g605b24b09b_0_2132"/>
          <p:cNvSpPr txBox="1">
            <a:spLocks noGrp="1"/>
          </p:cNvSpPr>
          <p:nvPr>
            <p:ph type="ctrTitle" idx="4294967295"/>
          </p:nvPr>
        </p:nvSpPr>
        <p:spPr>
          <a:xfrm>
            <a:off x="744633" y="2411733"/>
            <a:ext cx="10718700" cy="1634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9600" dirty="0">
                <a:solidFill>
                  <a:srgbClr val="3F5378"/>
                </a:solidFill>
                <a:uFillTx/>
                <a:latin typeface="Myriad Pro Semibold" panose="020B0503030403020204" pitchFamily="34" charset="0"/>
              </a:rPr>
              <a:t>#1</a:t>
            </a:r>
            <a:endParaRPr sz="9600" dirty="0">
              <a:solidFill>
                <a:srgbClr val="3F5378"/>
              </a:solidFill>
              <a:uFillTx/>
              <a:latin typeface="Myriad Pro Semibold" panose="020B0503030403020204" pitchFamily="34" charset="0"/>
            </a:endParaRPr>
          </a:p>
        </p:txBody>
      </p:sp>
      <p:sp>
        <p:nvSpPr>
          <p:cNvPr id="418" name="Google Shape;418;g605b24b09b_0_2132"/>
          <p:cNvSpPr txBox="1">
            <a:spLocks noGrp="1"/>
          </p:cNvSpPr>
          <p:nvPr>
            <p:ph type="subTitle" idx="4294967295"/>
          </p:nvPr>
        </p:nvSpPr>
        <p:spPr>
          <a:xfrm>
            <a:off x="2074000" y="4045701"/>
            <a:ext cx="8067600" cy="2557200"/>
          </a:xfrm>
          <a:prstGeom prst="rect">
            <a:avLst/>
          </a:prstGeom>
        </p:spPr>
        <p:txBody>
          <a:bodyPr spcFirstLastPara="1" wrap="square" lIns="121900" tIns="121900" rIns="121900" bIns="121900" anchor="t" anchorCtr="0">
            <a:noAutofit/>
          </a:bodyPr>
          <a:lstStyle/>
          <a:p>
            <a:pPr marL="457200" lvl="0" indent="0" algn="ctr" rtl="0">
              <a:spcBef>
                <a:spcPts val="800"/>
              </a:spcBef>
              <a:spcAft>
                <a:spcPts val="0"/>
              </a:spcAft>
              <a:buNone/>
            </a:pPr>
            <a:r>
              <a:rPr lang="en-US" dirty="0">
                <a:solidFill>
                  <a:srgbClr val="FF9800"/>
                </a:solidFill>
                <a:uFillTx/>
                <a:latin typeface="Myriad Pro Light" panose="020B0403030403020204" pitchFamily="34" charset="0"/>
              </a:rPr>
              <a:t>Psychiatric disorder in general population</a:t>
            </a:r>
            <a:endParaRPr dirty="0">
              <a:solidFill>
                <a:srgbClr val="FF9800"/>
              </a:solidFill>
              <a:uFillTx/>
              <a:latin typeface="Myriad Pro Light" panose="020B0403030403020204" pitchFamily="34" charset="0"/>
            </a:endParaRPr>
          </a:p>
          <a:p>
            <a:pPr marL="457200" lvl="0" indent="0" algn="ctr" rtl="0">
              <a:spcBef>
                <a:spcPts val="1300"/>
              </a:spcBef>
              <a:spcAft>
                <a:spcPts val="0"/>
              </a:spcAft>
              <a:buNone/>
            </a:pPr>
            <a:r>
              <a:rPr lang="en-US" dirty="0">
                <a:solidFill>
                  <a:srgbClr val="FF9800"/>
                </a:solidFill>
                <a:uFillTx/>
                <a:latin typeface="Myriad Pro Light" panose="020B0403030403020204" pitchFamily="34" charset="0"/>
              </a:rPr>
              <a:t>Cause of disability in the US for ages 15-44.3</a:t>
            </a:r>
            <a:endParaRPr dirty="0">
              <a:solidFill>
                <a:srgbClr val="FF9800"/>
              </a:solidFill>
              <a:uFillTx/>
              <a:latin typeface="Myriad Pro Light" panose="020B0403030403020204" pitchFamily="34" charset="0"/>
            </a:endParaRPr>
          </a:p>
          <a:p>
            <a:pPr marL="457200" lvl="0" indent="0" algn="ctr" rtl="0">
              <a:spcBef>
                <a:spcPts val="1300"/>
              </a:spcBef>
              <a:spcAft>
                <a:spcPts val="1300"/>
              </a:spcAft>
              <a:buNone/>
            </a:pPr>
            <a:endParaRPr dirty="0">
              <a:solidFill>
                <a:srgbClr val="FF9800"/>
              </a:solidFill>
              <a:uFillTx/>
              <a:latin typeface="Myriad Pro Light" panose="020B0403030403020204" pitchFamily="34" charset="0"/>
            </a:endParaRPr>
          </a:p>
        </p:txBody>
      </p:sp>
      <p:sp>
        <p:nvSpPr>
          <p:cNvPr id="419" name="Google Shape;419;g605b24b09b_0_2132"/>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US">
                <a:uFillTx/>
              </a:rPr>
              <a:t>3</a:t>
            </a:r>
            <a:endParaRPr>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grpSp>
        <p:nvGrpSpPr>
          <p:cNvPr id="424" name="Google Shape;424;g605b24b09b_0_1601"/>
          <p:cNvGrpSpPr/>
          <p:nvPr/>
        </p:nvGrpSpPr>
        <p:grpSpPr>
          <a:xfrm>
            <a:off x="2737806" y="2745870"/>
            <a:ext cx="6725392" cy="1210346"/>
            <a:chOff x="-1535283" y="1287960"/>
            <a:chExt cx="11486579" cy="2067200"/>
          </a:xfrm>
        </p:grpSpPr>
        <p:sp>
          <p:nvSpPr>
            <p:cNvPr id="425" name="Google Shape;425;g605b24b09b_0_1601"/>
            <p:cNvSpPr>
              <a:spLocks/>
            </p:cNvSpPr>
            <p:nvPr/>
          </p:nvSpPr>
          <p:spPr>
            <a:xfrm>
              <a:off x="8699476" y="12879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26" name="Google Shape;426;g605b24b09b_0_1601"/>
            <p:cNvSpPr>
              <a:spLocks/>
            </p:cNvSpPr>
            <p:nvPr/>
          </p:nvSpPr>
          <p:spPr>
            <a:xfrm rot="10800000" flipH="1">
              <a:off x="-308909" y="1697039"/>
              <a:ext cx="9030600" cy="12438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27" name="Google Shape;427;g605b24b09b_0_1601"/>
            <p:cNvSpPr>
              <a:spLocks/>
            </p:cNvSpPr>
            <p:nvPr/>
          </p:nvSpPr>
          <p:spPr>
            <a:xfrm rot="10800000" flipH="1">
              <a:off x="8707496"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28" name="Google Shape;428;g605b24b09b_0_1601"/>
            <p:cNvSpPr>
              <a:spLocks/>
            </p:cNvSpPr>
            <p:nvPr/>
          </p:nvSpPr>
          <p:spPr>
            <a:xfrm flipH="1">
              <a:off x="-1535283"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29" name="Google Shape;429;g605b24b09b_0_1601"/>
            <p:cNvSpPr>
              <a:spLocks/>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430" name="Google Shape;430;g605b24b09b_0_1601"/>
          <p:cNvGrpSpPr/>
          <p:nvPr/>
        </p:nvGrpSpPr>
        <p:grpSpPr>
          <a:xfrm>
            <a:off x="2737806" y="4676270"/>
            <a:ext cx="6725392" cy="1210346"/>
            <a:chOff x="-1535283" y="1287960"/>
            <a:chExt cx="11486579" cy="2067200"/>
          </a:xfrm>
        </p:grpSpPr>
        <p:sp>
          <p:nvSpPr>
            <p:cNvPr id="431" name="Google Shape;431;g605b24b09b_0_1601"/>
            <p:cNvSpPr>
              <a:spLocks/>
            </p:cNvSpPr>
            <p:nvPr/>
          </p:nvSpPr>
          <p:spPr>
            <a:xfrm>
              <a:off x="8699476" y="12879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32" name="Google Shape;432;g605b24b09b_0_1601"/>
            <p:cNvSpPr>
              <a:spLocks/>
            </p:cNvSpPr>
            <p:nvPr/>
          </p:nvSpPr>
          <p:spPr>
            <a:xfrm rot="10800000" flipH="1">
              <a:off x="-308909" y="1697039"/>
              <a:ext cx="9030600" cy="12438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33" name="Google Shape;433;g605b24b09b_0_1601"/>
            <p:cNvSpPr>
              <a:spLocks/>
            </p:cNvSpPr>
            <p:nvPr/>
          </p:nvSpPr>
          <p:spPr>
            <a:xfrm rot="10800000" flipH="1">
              <a:off x="8707496"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34" name="Google Shape;434;g605b24b09b_0_1601"/>
            <p:cNvSpPr>
              <a:spLocks/>
            </p:cNvSpPr>
            <p:nvPr/>
          </p:nvSpPr>
          <p:spPr>
            <a:xfrm flipH="1">
              <a:off x="-1535283"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35" name="Google Shape;435;g605b24b09b_0_1601"/>
            <p:cNvSpPr>
              <a:spLocks/>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436" name="Google Shape;436;g605b24b09b_0_1601"/>
          <p:cNvGrpSpPr/>
          <p:nvPr/>
        </p:nvGrpSpPr>
        <p:grpSpPr>
          <a:xfrm>
            <a:off x="2737806" y="815470"/>
            <a:ext cx="6725392" cy="1210346"/>
            <a:chOff x="-1535283" y="1287960"/>
            <a:chExt cx="11486579" cy="2067200"/>
          </a:xfrm>
        </p:grpSpPr>
        <p:sp>
          <p:nvSpPr>
            <p:cNvPr id="437" name="Google Shape;437;g605b24b09b_0_1601"/>
            <p:cNvSpPr>
              <a:spLocks/>
            </p:cNvSpPr>
            <p:nvPr/>
          </p:nvSpPr>
          <p:spPr>
            <a:xfrm>
              <a:off x="8699476" y="12879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38" name="Google Shape;438;g605b24b09b_0_1601"/>
            <p:cNvSpPr>
              <a:spLocks/>
            </p:cNvSpPr>
            <p:nvPr/>
          </p:nvSpPr>
          <p:spPr>
            <a:xfrm rot="10800000" flipH="1">
              <a:off x="-308909" y="1697039"/>
              <a:ext cx="9030600" cy="12438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39" name="Google Shape;439;g605b24b09b_0_1601"/>
            <p:cNvSpPr>
              <a:spLocks/>
            </p:cNvSpPr>
            <p:nvPr/>
          </p:nvSpPr>
          <p:spPr>
            <a:xfrm rot="10800000" flipH="1">
              <a:off x="8707496"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40" name="Google Shape;440;g605b24b09b_0_1601"/>
            <p:cNvSpPr>
              <a:spLocks/>
            </p:cNvSpPr>
            <p:nvPr/>
          </p:nvSpPr>
          <p:spPr>
            <a:xfrm flipH="1">
              <a:off x="-1535283"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41" name="Google Shape;441;g605b24b09b_0_1601"/>
            <p:cNvSpPr>
              <a:spLocks/>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sp>
        <p:nvSpPr>
          <p:cNvPr id="442" name="Google Shape;442;g605b24b09b_0_1601"/>
          <p:cNvSpPr txBox="1">
            <a:spLocks noGrp="1"/>
          </p:cNvSpPr>
          <p:nvPr>
            <p:ph type="ctrTitle" idx="4294967295"/>
          </p:nvPr>
        </p:nvSpPr>
        <p:spPr>
          <a:xfrm>
            <a:off x="3484633" y="1067200"/>
            <a:ext cx="5222700" cy="712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dirty="0">
                <a:uFillTx/>
                <a:latin typeface="Myriad Pro Semibold" panose="020B0503030403020204" pitchFamily="34" charset="0"/>
              </a:rPr>
              <a:t>7%</a:t>
            </a:r>
            <a:endParaRPr sz="4000" dirty="0">
              <a:uFillTx/>
              <a:latin typeface="Myriad Pro Semibold" panose="020B0503030403020204" pitchFamily="34" charset="0"/>
            </a:endParaRPr>
          </a:p>
        </p:txBody>
      </p:sp>
      <p:sp>
        <p:nvSpPr>
          <p:cNvPr id="443" name="Google Shape;443;g605b24b09b_0_1601"/>
          <p:cNvSpPr txBox="1">
            <a:spLocks noGrp="1"/>
          </p:cNvSpPr>
          <p:nvPr>
            <p:ph type="subTitle" idx="4294967295"/>
          </p:nvPr>
        </p:nvSpPr>
        <p:spPr>
          <a:xfrm>
            <a:off x="3484633" y="1780144"/>
            <a:ext cx="5222700" cy="617700"/>
          </a:xfrm>
          <a:prstGeom prst="rect">
            <a:avLst/>
          </a:prstGeom>
        </p:spPr>
        <p:txBody>
          <a:bodyPr spcFirstLastPara="1" wrap="square" lIns="121900" tIns="121900" rIns="121900" bIns="121900" anchor="ctr" anchorCtr="0">
            <a:noAutofit/>
          </a:bodyPr>
          <a:lstStyle/>
          <a:p>
            <a:pPr marL="0" lvl="0" indent="0" algn="ctr" rtl="0">
              <a:spcBef>
                <a:spcPts val="800"/>
              </a:spcBef>
              <a:spcAft>
                <a:spcPts val="1300"/>
              </a:spcAft>
              <a:buNone/>
            </a:pPr>
            <a:r>
              <a:rPr lang="en-US" sz="2400" b="1" dirty="0">
                <a:solidFill>
                  <a:srgbClr val="3F5378"/>
                </a:solidFill>
                <a:uFillTx/>
                <a:latin typeface="Myriad Pro Semibold" panose="020B0503030403020204" pitchFamily="34" charset="0"/>
                <a:ea typeface="Roboto Condensed"/>
                <a:cs typeface="Roboto Condensed"/>
                <a:sym typeface="Roboto Condensed"/>
              </a:rPr>
              <a:t>Annual US prevalence of MDD</a:t>
            </a:r>
            <a:endParaRPr sz="2400" b="1" dirty="0">
              <a:solidFill>
                <a:srgbClr val="3F5378"/>
              </a:solidFill>
              <a:uFillTx/>
              <a:latin typeface="Myriad Pro Semibold" panose="020B0503030403020204" pitchFamily="34" charset="0"/>
              <a:ea typeface="Roboto Condensed"/>
              <a:cs typeface="Roboto Condensed"/>
              <a:sym typeface="Roboto Condensed"/>
            </a:endParaRPr>
          </a:p>
        </p:txBody>
      </p:sp>
      <p:sp>
        <p:nvSpPr>
          <p:cNvPr id="444" name="Google Shape;444;g605b24b09b_0_1601"/>
          <p:cNvSpPr txBox="1">
            <a:spLocks noGrp="1"/>
          </p:cNvSpPr>
          <p:nvPr>
            <p:ph type="ctrTitle" idx="4294967295"/>
          </p:nvPr>
        </p:nvSpPr>
        <p:spPr>
          <a:xfrm>
            <a:off x="3484633" y="4924800"/>
            <a:ext cx="5222700" cy="712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dirty="0">
                <a:solidFill>
                  <a:schemeClr val="lt1"/>
                </a:solidFill>
                <a:uFillTx/>
                <a:latin typeface="Myriad Pro Semibold" panose="020B0503030403020204" pitchFamily="34" charset="0"/>
              </a:rPr>
              <a:t>$210,500,000,000</a:t>
            </a:r>
            <a:endParaRPr sz="4000" dirty="0">
              <a:uFillTx/>
              <a:latin typeface="Myriad Pro Semibold" panose="020B0503030403020204" pitchFamily="34" charset="0"/>
            </a:endParaRPr>
          </a:p>
        </p:txBody>
      </p:sp>
      <p:sp>
        <p:nvSpPr>
          <p:cNvPr id="445" name="Google Shape;445;g605b24b09b_0_1601"/>
          <p:cNvSpPr txBox="1">
            <a:spLocks noGrp="1"/>
          </p:cNvSpPr>
          <p:nvPr>
            <p:ph type="subTitle" idx="4294967295"/>
          </p:nvPr>
        </p:nvSpPr>
        <p:spPr>
          <a:xfrm>
            <a:off x="3484633" y="5658133"/>
            <a:ext cx="5222700" cy="549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a:buNone/>
            </a:pPr>
            <a:r>
              <a:rPr lang="en-US" sz="2400" dirty="0">
                <a:solidFill>
                  <a:srgbClr val="D9D9D9"/>
                </a:solidFill>
                <a:uFillTx/>
                <a:latin typeface="Myriad Pro Light" panose="020B0403030403020204" pitchFamily="34" charset="0"/>
              </a:rPr>
              <a:t>Economic burden of MDD</a:t>
            </a:r>
            <a:endParaRPr sz="2400" dirty="0">
              <a:solidFill>
                <a:srgbClr val="D9D9D9"/>
              </a:solidFill>
              <a:uFillTx/>
              <a:latin typeface="Myriad Pro Light" panose="020B0403030403020204" pitchFamily="34" charset="0"/>
            </a:endParaRPr>
          </a:p>
          <a:p>
            <a:pPr marL="0" lvl="0" indent="0" algn="l" rtl="0">
              <a:spcBef>
                <a:spcPts val="0"/>
              </a:spcBef>
              <a:spcAft>
                <a:spcPts val="0"/>
              </a:spcAft>
              <a:buNone/>
            </a:pPr>
            <a:endParaRPr sz="2400" dirty="0">
              <a:solidFill>
                <a:srgbClr val="D9D9D9"/>
              </a:solidFill>
              <a:uFillTx/>
              <a:latin typeface="Myriad Pro Light" panose="020B0403030403020204" pitchFamily="34" charset="0"/>
            </a:endParaRPr>
          </a:p>
        </p:txBody>
      </p:sp>
      <p:sp>
        <p:nvSpPr>
          <p:cNvPr id="446" name="Google Shape;446;g605b24b09b_0_1601"/>
          <p:cNvSpPr txBox="1">
            <a:spLocks noGrp="1"/>
          </p:cNvSpPr>
          <p:nvPr>
            <p:ph type="ctrTitle" idx="4294967295"/>
          </p:nvPr>
        </p:nvSpPr>
        <p:spPr>
          <a:xfrm>
            <a:off x="3484633" y="2989411"/>
            <a:ext cx="5222700" cy="712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dirty="0">
                <a:uFillTx/>
                <a:latin typeface="Myriad Pro Semibold" panose="020B0503030403020204" pitchFamily="34" charset="0"/>
              </a:rPr>
              <a:t>17%</a:t>
            </a:r>
            <a:endParaRPr sz="4000" dirty="0">
              <a:uFillTx/>
              <a:latin typeface="Myriad Pro Semibold" panose="020B0503030403020204" pitchFamily="34" charset="0"/>
            </a:endParaRPr>
          </a:p>
        </p:txBody>
      </p:sp>
      <p:sp>
        <p:nvSpPr>
          <p:cNvPr id="447" name="Google Shape;447;g605b24b09b_0_1601"/>
          <p:cNvSpPr txBox="1">
            <a:spLocks noGrp="1"/>
          </p:cNvSpPr>
          <p:nvPr>
            <p:ph type="subTitle" idx="4294967295"/>
          </p:nvPr>
        </p:nvSpPr>
        <p:spPr>
          <a:xfrm>
            <a:off x="3484633" y="3702201"/>
            <a:ext cx="5222700" cy="549600"/>
          </a:xfrm>
          <a:prstGeom prst="rect">
            <a:avLst/>
          </a:prstGeom>
        </p:spPr>
        <p:txBody>
          <a:bodyPr spcFirstLastPara="1" wrap="square" lIns="121900" tIns="121900" rIns="121900" bIns="121900" anchor="ctr" anchorCtr="0">
            <a:noAutofit/>
          </a:bodyPr>
          <a:lstStyle/>
          <a:p>
            <a:pPr marL="0" lvl="0" indent="0" algn="ctr" rtl="0">
              <a:spcBef>
                <a:spcPts val="800"/>
              </a:spcBef>
              <a:spcAft>
                <a:spcPts val="1300"/>
              </a:spcAft>
              <a:buNone/>
            </a:pPr>
            <a:r>
              <a:rPr lang="en-US" sz="2400" dirty="0">
                <a:solidFill>
                  <a:srgbClr val="D9D9D9"/>
                </a:solidFill>
                <a:uFillTx/>
                <a:latin typeface="Myriad Pro Light" panose="020B0403030403020204" pitchFamily="34" charset="0"/>
              </a:rPr>
              <a:t>Lifetime prevalence of MDD</a:t>
            </a:r>
            <a:endParaRPr sz="2400" dirty="0">
              <a:solidFill>
                <a:srgbClr val="D9D9D9"/>
              </a:solidFill>
              <a:uFillTx/>
              <a:latin typeface="Myriad Pro Light" panose="020B0403030403020204" pitchFamily="34" charset="0"/>
            </a:endParaRPr>
          </a:p>
        </p:txBody>
      </p:sp>
      <p:sp>
        <p:nvSpPr>
          <p:cNvPr id="448" name="Google Shape;448;g605b24b09b_0_1601"/>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uFillTx/>
              </a:rPr>
              <a:t>6</a:t>
            </a:fld>
            <a:endParaRPr>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grpSp>
        <p:nvGrpSpPr>
          <p:cNvPr id="453" name="Google Shape;453;g605b24b09b_0_2048"/>
          <p:cNvGrpSpPr/>
          <p:nvPr/>
        </p:nvGrpSpPr>
        <p:grpSpPr>
          <a:xfrm>
            <a:off x="2737806" y="2745870"/>
            <a:ext cx="6725392" cy="1210346"/>
            <a:chOff x="-1535283" y="1287960"/>
            <a:chExt cx="11486579" cy="2067200"/>
          </a:xfrm>
        </p:grpSpPr>
        <p:sp>
          <p:nvSpPr>
            <p:cNvPr id="454" name="Google Shape;454;g605b24b09b_0_2048"/>
            <p:cNvSpPr>
              <a:spLocks/>
            </p:cNvSpPr>
            <p:nvPr/>
          </p:nvSpPr>
          <p:spPr>
            <a:xfrm>
              <a:off x="8699476" y="12879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55" name="Google Shape;455;g605b24b09b_0_2048"/>
            <p:cNvSpPr>
              <a:spLocks/>
            </p:cNvSpPr>
            <p:nvPr/>
          </p:nvSpPr>
          <p:spPr>
            <a:xfrm rot="10800000" flipH="1">
              <a:off x="-308909" y="1697039"/>
              <a:ext cx="9030600" cy="12438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56" name="Google Shape;456;g605b24b09b_0_2048"/>
            <p:cNvSpPr>
              <a:spLocks/>
            </p:cNvSpPr>
            <p:nvPr/>
          </p:nvSpPr>
          <p:spPr>
            <a:xfrm rot="10800000" flipH="1">
              <a:off x="8707496"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57" name="Google Shape;457;g605b24b09b_0_2048"/>
            <p:cNvSpPr>
              <a:spLocks/>
            </p:cNvSpPr>
            <p:nvPr/>
          </p:nvSpPr>
          <p:spPr>
            <a:xfrm flipH="1">
              <a:off x="-1535283"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58" name="Google Shape;458;g605b24b09b_0_2048"/>
            <p:cNvSpPr>
              <a:spLocks/>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459" name="Google Shape;459;g605b24b09b_0_2048"/>
          <p:cNvGrpSpPr/>
          <p:nvPr/>
        </p:nvGrpSpPr>
        <p:grpSpPr>
          <a:xfrm>
            <a:off x="2737806" y="4676270"/>
            <a:ext cx="6725392" cy="1210346"/>
            <a:chOff x="-1535283" y="1287960"/>
            <a:chExt cx="11486579" cy="2067200"/>
          </a:xfrm>
        </p:grpSpPr>
        <p:sp>
          <p:nvSpPr>
            <p:cNvPr id="460" name="Google Shape;460;g605b24b09b_0_2048"/>
            <p:cNvSpPr>
              <a:spLocks/>
            </p:cNvSpPr>
            <p:nvPr/>
          </p:nvSpPr>
          <p:spPr>
            <a:xfrm>
              <a:off x="8699476" y="12879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61" name="Google Shape;461;g605b24b09b_0_2048"/>
            <p:cNvSpPr>
              <a:spLocks/>
            </p:cNvSpPr>
            <p:nvPr/>
          </p:nvSpPr>
          <p:spPr>
            <a:xfrm rot="10800000" flipH="1">
              <a:off x="-308909" y="1697039"/>
              <a:ext cx="9030600" cy="12438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62" name="Google Shape;462;g605b24b09b_0_2048"/>
            <p:cNvSpPr>
              <a:spLocks/>
            </p:cNvSpPr>
            <p:nvPr/>
          </p:nvSpPr>
          <p:spPr>
            <a:xfrm rot="10800000" flipH="1">
              <a:off x="8707496"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63" name="Google Shape;463;g605b24b09b_0_2048"/>
            <p:cNvSpPr>
              <a:spLocks/>
            </p:cNvSpPr>
            <p:nvPr/>
          </p:nvSpPr>
          <p:spPr>
            <a:xfrm flipH="1">
              <a:off x="-1535283"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64" name="Google Shape;464;g605b24b09b_0_2048"/>
            <p:cNvSpPr>
              <a:spLocks/>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465" name="Google Shape;465;g605b24b09b_0_2048"/>
          <p:cNvGrpSpPr/>
          <p:nvPr/>
        </p:nvGrpSpPr>
        <p:grpSpPr>
          <a:xfrm>
            <a:off x="2737806" y="815470"/>
            <a:ext cx="6725392" cy="1210346"/>
            <a:chOff x="-1535283" y="1287960"/>
            <a:chExt cx="11486579" cy="2067200"/>
          </a:xfrm>
        </p:grpSpPr>
        <p:sp>
          <p:nvSpPr>
            <p:cNvPr id="466" name="Google Shape;466;g605b24b09b_0_2048"/>
            <p:cNvSpPr>
              <a:spLocks/>
            </p:cNvSpPr>
            <p:nvPr/>
          </p:nvSpPr>
          <p:spPr>
            <a:xfrm>
              <a:off x="8699476" y="12879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67" name="Google Shape;467;g605b24b09b_0_2048"/>
            <p:cNvSpPr>
              <a:spLocks/>
            </p:cNvSpPr>
            <p:nvPr/>
          </p:nvSpPr>
          <p:spPr>
            <a:xfrm rot="10800000" flipH="1">
              <a:off x="-308909" y="1697039"/>
              <a:ext cx="9030600" cy="12438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68" name="Google Shape;468;g605b24b09b_0_2048"/>
            <p:cNvSpPr>
              <a:spLocks/>
            </p:cNvSpPr>
            <p:nvPr/>
          </p:nvSpPr>
          <p:spPr>
            <a:xfrm rot="10800000" flipH="1">
              <a:off x="8707496"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69" name="Google Shape;469;g605b24b09b_0_2048"/>
            <p:cNvSpPr>
              <a:spLocks/>
            </p:cNvSpPr>
            <p:nvPr/>
          </p:nvSpPr>
          <p:spPr>
            <a:xfrm flipH="1">
              <a:off x="-1535283"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70" name="Google Shape;470;g605b24b09b_0_2048"/>
            <p:cNvSpPr>
              <a:spLocks/>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sp>
        <p:nvSpPr>
          <p:cNvPr id="471" name="Google Shape;471;g605b24b09b_0_2048"/>
          <p:cNvSpPr txBox="1">
            <a:spLocks noGrp="1"/>
          </p:cNvSpPr>
          <p:nvPr>
            <p:ph type="ctrTitle" idx="4294967295"/>
          </p:nvPr>
        </p:nvSpPr>
        <p:spPr>
          <a:xfrm>
            <a:off x="3484633" y="1067200"/>
            <a:ext cx="5222700" cy="712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dirty="0">
                <a:uFillTx/>
                <a:latin typeface="Myriad Pro Semibold" panose="020B0503030403020204" pitchFamily="34" charset="0"/>
              </a:rPr>
              <a:t>7%</a:t>
            </a:r>
            <a:endParaRPr sz="4000" dirty="0">
              <a:uFillTx/>
              <a:latin typeface="Myriad Pro Semibold" panose="020B0503030403020204" pitchFamily="34" charset="0"/>
            </a:endParaRPr>
          </a:p>
        </p:txBody>
      </p:sp>
      <p:sp>
        <p:nvSpPr>
          <p:cNvPr id="472" name="Google Shape;472;g605b24b09b_0_2048"/>
          <p:cNvSpPr txBox="1">
            <a:spLocks noGrp="1"/>
          </p:cNvSpPr>
          <p:nvPr>
            <p:ph type="subTitle" idx="4294967295"/>
          </p:nvPr>
        </p:nvSpPr>
        <p:spPr>
          <a:xfrm>
            <a:off x="3484633" y="1780144"/>
            <a:ext cx="5222700" cy="617700"/>
          </a:xfrm>
          <a:prstGeom prst="rect">
            <a:avLst/>
          </a:prstGeom>
        </p:spPr>
        <p:txBody>
          <a:bodyPr spcFirstLastPara="1" wrap="square" lIns="121900" tIns="121900" rIns="121900" bIns="121900" anchor="ctr" anchorCtr="0">
            <a:noAutofit/>
          </a:bodyPr>
          <a:lstStyle/>
          <a:p>
            <a:pPr marL="0" lvl="0" indent="0" algn="ctr" rtl="0">
              <a:spcBef>
                <a:spcPts val="800"/>
              </a:spcBef>
              <a:spcAft>
                <a:spcPts val="1300"/>
              </a:spcAft>
              <a:buNone/>
            </a:pPr>
            <a:r>
              <a:rPr lang="en-US" sz="2400" dirty="0">
                <a:solidFill>
                  <a:srgbClr val="666666"/>
                </a:solidFill>
                <a:uFillTx/>
                <a:latin typeface="Myriad Pro Light" panose="020B0403030403020204" pitchFamily="34" charset="0"/>
              </a:rPr>
              <a:t>Annual US prevalence of MDD</a:t>
            </a:r>
            <a:endParaRPr sz="2400" dirty="0">
              <a:solidFill>
                <a:srgbClr val="666666"/>
              </a:solidFill>
              <a:uFillTx/>
              <a:latin typeface="Myriad Pro Light" panose="020B0403030403020204" pitchFamily="34" charset="0"/>
            </a:endParaRPr>
          </a:p>
        </p:txBody>
      </p:sp>
      <p:sp>
        <p:nvSpPr>
          <p:cNvPr id="473" name="Google Shape;473;g605b24b09b_0_2048"/>
          <p:cNvSpPr txBox="1">
            <a:spLocks noGrp="1"/>
          </p:cNvSpPr>
          <p:nvPr>
            <p:ph type="ctrTitle" idx="4294967295"/>
          </p:nvPr>
        </p:nvSpPr>
        <p:spPr>
          <a:xfrm>
            <a:off x="3484633" y="4924800"/>
            <a:ext cx="5222700" cy="712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dirty="0">
                <a:uFillTx/>
                <a:latin typeface="Myriad Pro Semibold" panose="020B0503030403020204" pitchFamily="34" charset="0"/>
              </a:rPr>
              <a:t>$210,500,000,000</a:t>
            </a:r>
            <a:endParaRPr sz="4000" dirty="0">
              <a:uFillTx/>
              <a:latin typeface="Myriad Pro Semibold" panose="020B0503030403020204" pitchFamily="34" charset="0"/>
            </a:endParaRPr>
          </a:p>
        </p:txBody>
      </p:sp>
      <p:sp>
        <p:nvSpPr>
          <p:cNvPr id="474" name="Google Shape;474;g605b24b09b_0_2048"/>
          <p:cNvSpPr txBox="1">
            <a:spLocks noGrp="1"/>
          </p:cNvSpPr>
          <p:nvPr>
            <p:ph type="subTitle" idx="4294967295"/>
          </p:nvPr>
        </p:nvSpPr>
        <p:spPr>
          <a:xfrm>
            <a:off x="3484633" y="5658133"/>
            <a:ext cx="5222700" cy="549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400" dirty="0">
                <a:solidFill>
                  <a:srgbClr val="D9D9D9"/>
                </a:solidFill>
                <a:uFillTx/>
                <a:latin typeface="Myriad Pro Light" panose="020B0403030403020204" pitchFamily="34" charset="0"/>
              </a:rPr>
              <a:t>Economic burden of MDD</a:t>
            </a:r>
            <a:endParaRPr sz="2400" dirty="0">
              <a:solidFill>
                <a:srgbClr val="D9D9D9"/>
              </a:solidFill>
              <a:uFillTx/>
              <a:latin typeface="Myriad Pro Light" panose="020B0403030403020204" pitchFamily="34" charset="0"/>
            </a:endParaRPr>
          </a:p>
        </p:txBody>
      </p:sp>
      <p:sp>
        <p:nvSpPr>
          <p:cNvPr id="475" name="Google Shape;475;g605b24b09b_0_2048"/>
          <p:cNvSpPr txBox="1">
            <a:spLocks noGrp="1"/>
          </p:cNvSpPr>
          <p:nvPr>
            <p:ph type="ctrTitle" idx="4294967295"/>
          </p:nvPr>
        </p:nvSpPr>
        <p:spPr>
          <a:xfrm>
            <a:off x="3484633" y="2989411"/>
            <a:ext cx="5222700" cy="712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dirty="0">
                <a:uFillTx/>
                <a:latin typeface="Myriad Pro Semibold" panose="020B0503030403020204" pitchFamily="34" charset="0"/>
              </a:rPr>
              <a:t>17%</a:t>
            </a:r>
            <a:endParaRPr sz="4000" dirty="0">
              <a:uFillTx/>
              <a:latin typeface="Myriad Pro Semibold" panose="020B0503030403020204" pitchFamily="34" charset="0"/>
            </a:endParaRPr>
          </a:p>
        </p:txBody>
      </p:sp>
      <p:sp>
        <p:nvSpPr>
          <p:cNvPr id="476" name="Google Shape;476;g605b24b09b_0_2048"/>
          <p:cNvSpPr txBox="1">
            <a:spLocks noGrp="1"/>
          </p:cNvSpPr>
          <p:nvPr>
            <p:ph type="subTitle" idx="4294967295"/>
          </p:nvPr>
        </p:nvSpPr>
        <p:spPr>
          <a:xfrm>
            <a:off x="3484633" y="3702201"/>
            <a:ext cx="5222700" cy="549600"/>
          </a:xfrm>
          <a:prstGeom prst="rect">
            <a:avLst/>
          </a:prstGeom>
        </p:spPr>
        <p:txBody>
          <a:bodyPr spcFirstLastPara="1" wrap="square" lIns="121900" tIns="121900" rIns="121900" bIns="121900" anchor="ctr" anchorCtr="0">
            <a:noAutofit/>
          </a:bodyPr>
          <a:lstStyle/>
          <a:p>
            <a:pPr marL="0" lvl="0" indent="0" algn="ctr" rtl="0">
              <a:spcBef>
                <a:spcPts val="800"/>
              </a:spcBef>
              <a:spcAft>
                <a:spcPts val="1300"/>
              </a:spcAft>
              <a:buNone/>
            </a:pPr>
            <a:r>
              <a:rPr lang="en-US" sz="2400" b="1" dirty="0">
                <a:solidFill>
                  <a:srgbClr val="3F5378"/>
                </a:solidFill>
                <a:uFillTx/>
                <a:latin typeface="Myriad Pro Semibold" panose="020B0503030403020204" pitchFamily="34" charset="0"/>
                <a:ea typeface="Roboto Condensed"/>
                <a:cs typeface="Roboto Condensed"/>
                <a:sym typeface="Roboto Condensed"/>
              </a:rPr>
              <a:t>Lifetime prevalence of MDD</a:t>
            </a:r>
            <a:endParaRPr sz="2400" b="1" dirty="0">
              <a:solidFill>
                <a:srgbClr val="3F5378"/>
              </a:solidFill>
              <a:uFillTx/>
              <a:latin typeface="Myriad Pro Semibold" panose="020B0503030403020204" pitchFamily="34" charset="0"/>
              <a:ea typeface="Roboto Condensed"/>
              <a:cs typeface="Roboto Condensed"/>
              <a:sym typeface="Roboto Condensed"/>
            </a:endParaRPr>
          </a:p>
        </p:txBody>
      </p:sp>
      <p:sp>
        <p:nvSpPr>
          <p:cNvPr id="477" name="Google Shape;477;g605b24b09b_0_2048"/>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uFillTx/>
              </a:rPr>
              <a:t>7</a:t>
            </a:fld>
            <a:endParaRPr>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g605b24b09b_0_2104"/>
          <p:cNvGrpSpPr/>
          <p:nvPr/>
        </p:nvGrpSpPr>
        <p:grpSpPr>
          <a:xfrm>
            <a:off x="2737806" y="2745870"/>
            <a:ext cx="6725392" cy="1210346"/>
            <a:chOff x="-1535283" y="1287960"/>
            <a:chExt cx="11486579" cy="2067200"/>
          </a:xfrm>
        </p:grpSpPr>
        <p:sp>
          <p:nvSpPr>
            <p:cNvPr id="483" name="Google Shape;483;g605b24b09b_0_2104"/>
            <p:cNvSpPr>
              <a:spLocks/>
            </p:cNvSpPr>
            <p:nvPr/>
          </p:nvSpPr>
          <p:spPr>
            <a:xfrm>
              <a:off x="8699476" y="12879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84" name="Google Shape;484;g605b24b09b_0_2104"/>
            <p:cNvSpPr>
              <a:spLocks/>
            </p:cNvSpPr>
            <p:nvPr/>
          </p:nvSpPr>
          <p:spPr>
            <a:xfrm rot="10800000" flipH="1">
              <a:off x="-308909" y="1697039"/>
              <a:ext cx="9030600" cy="12438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85" name="Google Shape;485;g605b24b09b_0_2104"/>
            <p:cNvSpPr>
              <a:spLocks/>
            </p:cNvSpPr>
            <p:nvPr/>
          </p:nvSpPr>
          <p:spPr>
            <a:xfrm rot="10800000" flipH="1">
              <a:off x="8707496"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86" name="Google Shape;486;g605b24b09b_0_2104"/>
            <p:cNvSpPr>
              <a:spLocks/>
            </p:cNvSpPr>
            <p:nvPr/>
          </p:nvSpPr>
          <p:spPr>
            <a:xfrm flipH="1">
              <a:off x="-1535283"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87" name="Google Shape;487;g605b24b09b_0_2104"/>
            <p:cNvSpPr>
              <a:spLocks/>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488" name="Google Shape;488;g605b24b09b_0_2104"/>
          <p:cNvGrpSpPr/>
          <p:nvPr/>
        </p:nvGrpSpPr>
        <p:grpSpPr>
          <a:xfrm>
            <a:off x="2737806" y="4676270"/>
            <a:ext cx="6725392" cy="1210346"/>
            <a:chOff x="-1535283" y="1287960"/>
            <a:chExt cx="11486579" cy="2067200"/>
          </a:xfrm>
        </p:grpSpPr>
        <p:sp>
          <p:nvSpPr>
            <p:cNvPr id="489" name="Google Shape;489;g605b24b09b_0_2104"/>
            <p:cNvSpPr>
              <a:spLocks/>
            </p:cNvSpPr>
            <p:nvPr/>
          </p:nvSpPr>
          <p:spPr>
            <a:xfrm>
              <a:off x="8699476" y="12879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90" name="Google Shape;490;g605b24b09b_0_2104"/>
            <p:cNvSpPr>
              <a:spLocks/>
            </p:cNvSpPr>
            <p:nvPr/>
          </p:nvSpPr>
          <p:spPr>
            <a:xfrm rot="10800000" flipH="1">
              <a:off x="-308909" y="1697039"/>
              <a:ext cx="9030600" cy="12438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91" name="Google Shape;491;g605b24b09b_0_2104"/>
            <p:cNvSpPr>
              <a:spLocks/>
            </p:cNvSpPr>
            <p:nvPr/>
          </p:nvSpPr>
          <p:spPr>
            <a:xfrm rot="10800000" flipH="1">
              <a:off x="8707496"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92" name="Google Shape;492;g605b24b09b_0_2104"/>
            <p:cNvSpPr>
              <a:spLocks/>
            </p:cNvSpPr>
            <p:nvPr/>
          </p:nvSpPr>
          <p:spPr>
            <a:xfrm flipH="1">
              <a:off x="-1535283"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93" name="Google Shape;493;g605b24b09b_0_2104"/>
            <p:cNvSpPr>
              <a:spLocks/>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grpSp>
        <p:nvGrpSpPr>
          <p:cNvPr id="494" name="Google Shape;494;g605b24b09b_0_2104"/>
          <p:cNvGrpSpPr/>
          <p:nvPr/>
        </p:nvGrpSpPr>
        <p:grpSpPr>
          <a:xfrm>
            <a:off x="2737806" y="815470"/>
            <a:ext cx="6725392" cy="1210346"/>
            <a:chOff x="-1535283" y="1287960"/>
            <a:chExt cx="11486579" cy="2067200"/>
          </a:xfrm>
        </p:grpSpPr>
        <p:sp>
          <p:nvSpPr>
            <p:cNvPr id="495" name="Google Shape;495;g605b24b09b_0_2104"/>
            <p:cNvSpPr>
              <a:spLocks/>
            </p:cNvSpPr>
            <p:nvPr/>
          </p:nvSpPr>
          <p:spPr>
            <a:xfrm>
              <a:off x="8699476" y="12879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96" name="Google Shape;496;g605b24b09b_0_2104"/>
            <p:cNvSpPr>
              <a:spLocks/>
            </p:cNvSpPr>
            <p:nvPr/>
          </p:nvSpPr>
          <p:spPr>
            <a:xfrm rot="10800000" flipH="1">
              <a:off x="-308909" y="1697039"/>
              <a:ext cx="9030600" cy="12438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97" name="Google Shape;497;g605b24b09b_0_2104"/>
            <p:cNvSpPr>
              <a:spLocks/>
            </p:cNvSpPr>
            <p:nvPr/>
          </p:nvSpPr>
          <p:spPr>
            <a:xfrm rot="10800000" flipH="1">
              <a:off x="8707496"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98" name="Google Shape;498;g605b24b09b_0_2104"/>
            <p:cNvSpPr>
              <a:spLocks/>
            </p:cNvSpPr>
            <p:nvPr/>
          </p:nvSpPr>
          <p:spPr>
            <a:xfrm flipH="1">
              <a:off x="-1535283" y="1697043"/>
              <a:ext cx="1243800" cy="1243800"/>
            </a:xfrm>
            <a:prstGeom prst="rtTriangle">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sp>
          <p:nvSpPr>
            <p:cNvPr id="499" name="Google Shape;499;g605b24b09b_0_2104"/>
            <p:cNvSpPr>
              <a:spLocks/>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uFillTx/>
                <a:latin typeface="Arvo"/>
                <a:ea typeface="Arvo"/>
                <a:cs typeface="Arvo"/>
                <a:sym typeface="Arvo"/>
              </a:endParaRPr>
            </a:p>
          </p:txBody>
        </p:sp>
      </p:grpSp>
      <p:sp>
        <p:nvSpPr>
          <p:cNvPr id="500" name="Google Shape;500;g605b24b09b_0_2104"/>
          <p:cNvSpPr txBox="1">
            <a:spLocks noGrp="1"/>
          </p:cNvSpPr>
          <p:nvPr>
            <p:ph type="ctrTitle" idx="4294967295"/>
          </p:nvPr>
        </p:nvSpPr>
        <p:spPr>
          <a:xfrm>
            <a:off x="3484633" y="1067200"/>
            <a:ext cx="5222700" cy="712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dirty="0">
                <a:uFillTx/>
                <a:latin typeface="Myriad Pro Semibold" panose="020B0503030403020204" pitchFamily="34" charset="0"/>
              </a:rPr>
              <a:t>7%</a:t>
            </a:r>
            <a:endParaRPr sz="4000" dirty="0">
              <a:uFillTx/>
              <a:latin typeface="Myriad Pro Semibold" panose="020B0503030403020204" pitchFamily="34" charset="0"/>
            </a:endParaRPr>
          </a:p>
        </p:txBody>
      </p:sp>
      <p:sp>
        <p:nvSpPr>
          <p:cNvPr id="501" name="Google Shape;501;g605b24b09b_0_2104"/>
          <p:cNvSpPr txBox="1">
            <a:spLocks noGrp="1"/>
          </p:cNvSpPr>
          <p:nvPr>
            <p:ph type="subTitle" idx="4294967295"/>
          </p:nvPr>
        </p:nvSpPr>
        <p:spPr>
          <a:xfrm>
            <a:off x="3484633" y="1780144"/>
            <a:ext cx="5222700" cy="617700"/>
          </a:xfrm>
          <a:prstGeom prst="rect">
            <a:avLst/>
          </a:prstGeom>
        </p:spPr>
        <p:txBody>
          <a:bodyPr spcFirstLastPara="1" wrap="square" lIns="121900" tIns="121900" rIns="121900" bIns="121900" anchor="ctr" anchorCtr="0">
            <a:noAutofit/>
          </a:bodyPr>
          <a:lstStyle/>
          <a:p>
            <a:pPr marL="0" lvl="0" indent="0" algn="ctr" rtl="0">
              <a:spcBef>
                <a:spcPts val="800"/>
              </a:spcBef>
              <a:spcAft>
                <a:spcPts val="1300"/>
              </a:spcAft>
              <a:buNone/>
            </a:pPr>
            <a:r>
              <a:rPr lang="en-US" sz="2400" dirty="0">
                <a:solidFill>
                  <a:srgbClr val="666666"/>
                </a:solidFill>
                <a:uFillTx/>
                <a:latin typeface="Myriad Pro Light" panose="020B0403030403020204" pitchFamily="34" charset="0"/>
              </a:rPr>
              <a:t>Annual US prevalence of MDD</a:t>
            </a:r>
            <a:endParaRPr sz="2400" dirty="0">
              <a:solidFill>
                <a:srgbClr val="666666"/>
              </a:solidFill>
              <a:uFillTx/>
              <a:latin typeface="Myriad Pro Light" panose="020B0403030403020204" pitchFamily="34" charset="0"/>
            </a:endParaRPr>
          </a:p>
        </p:txBody>
      </p:sp>
      <p:sp>
        <p:nvSpPr>
          <p:cNvPr id="502" name="Google Shape;502;g605b24b09b_0_2104"/>
          <p:cNvSpPr txBox="1">
            <a:spLocks noGrp="1"/>
          </p:cNvSpPr>
          <p:nvPr>
            <p:ph type="ctrTitle" idx="4294967295"/>
          </p:nvPr>
        </p:nvSpPr>
        <p:spPr>
          <a:xfrm>
            <a:off x="3484633" y="4924800"/>
            <a:ext cx="5222700" cy="712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dirty="0">
                <a:solidFill>
                  <a:schemeClr val="lt1"/>
                </a:solidFill>
                <a:uFillTx/>
                <a:latin typeface="Myriad Pro Semibold" panose="020B0503030403020204" pitchFamily="34" charset="0"/>
              </a:rPr>
              <a:t>$210,500,000,000</a:t>
            </a:r>
            <a:endParaRPr sz="4000" dirty="0">
              <a:uFillTx/>
              <a:latin typeface="Myriad Pro Semibold" panose="020B0503030403020204" pitchFamily="34" charset="0"/>
            </a:endParaRPr>
          </a:p>
        </p:txBody>
      </p:sp>
      <p:sp>
        <p:nvSpPr>
          <p:cNvPr id="503" name="Google Shape;503;g605b24b09b_0_2104"/>
          <p:cNvSpPr txBox="1">
            <a:spLocks noGrp="1"/>
          </p:cNvSpPr>
          <p:nvPr>
            <p:ph type="subTitle" idx="4294967295"/>
          </p:nvPr>
        </p:nvSpPr>
        <p:spPr>
          <a:xfrm>
            <a:off x="3484633" y="5658133"/>
            <a:ext cx="5222700" cy="549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a:buNone/>
            </a:pPr>
            <a:r>
              <a:rPr lang="en-US" sz="2400" b="1" dirty="0">
                <a:solidFill>
                  <a:srgbClr val="3F5378"/>
                </a:solidFill>
                <a:uFillTx/>
                <a:latin typeface="Myriad Pro Semibold" panose="020B0503030403020204" pitchFamily="34" charset="0"/>
                <a:ea typeface="Roboto Condensed"/>
                <a:cs typeface="Roboto Condensed"/>
                <a:sym typeface="Roboto Condensed"/>
              </a:rPr>
              <a:t>Economic burden of MDD</a:t>
            </a:r>
            <a:endParaRPr sz="2400" b="1" dirty="0">
              <a:solidFill>
                <a:srgbClr val="3F5378"/>
              </a:solidFill>
              <a:uFillTx/>
              <a:latin typeface="Myriad Pro Semibold" panose="020B0503030403020204" pitchFamily="34" charset="0"/>
              <a:ea typeface="Roboto Condensed"/>
              <a:cs typeface="Roboto Condensed"/>
              <a:sym typeface="Roboto Condensed"/>
            </a:endParaRPr>
          </a:p>
          <a:p>
            <a:pPr marL="0" lvl="0" indent="0" algn="ctr" rtl="0">
              <a:spcBef>
                <a:spcPts val="0"/>
              </a:spcBef>
              <a:spcAft>
                <a:spcPts val="0"/>
              </a:spcAft>
              <a:buNone/>
            </a:pPr>
            <a:endParaRPr sz="2400" dirty="0">
              <a:solidFill>
                <a:srgbClr val="3F5378"/>
              </a:solidFill>
              <a:uFillTx/>
              <a:latin typeface="Myriad Pro Light" panose="020B0403030403020204" pitchFamily="34" charset="0"/>
            </a:endParaRPr>
          </a:p>
        </p:txBody>
      </p:sp>
      <p:sp>
        <p:nvSpPr>
          <p:cNvPr id="504" name="Google Shape;504;g605b24b09b_0_2104"/>
          <p:cNvSpPr txBox="1">
            <a:spLocks noGrp="1"/>
          </p:cNvSpPr>
          <p:nvPr>
            <p:ph type="ctrTitle" idx="4294967295"/>
          </p:nvPr>
        </p:nvSpPr>
        <p:spPr>
          <a:xfrm>
            <a:off x="3484633" y="2989411"/>
            <a:ext cx="5222700" cy="712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dirty="0">
                <a:uFillTx/>
                <a:latin typeface="Myriad Pro Semibold" panose="020B0503030403020204" pitchFamily="34" charset="0"/>
              </a:rPr>
              <a:t>17%</a:t>
            </a:r>
            <a:endParaRPr sz="4000" dirty="0">
              <a:uFillTx/>
              <a:latin typeface="Myriad Pro Semibold" panose="020B0503030403020204" pitchFamily="34" charset="0"/>
            </a:endParaRPr>
          </a:p>
        </p:txBody>
      </p:sp>
      <p:sp>
        <p:nvSpPr>
          <p:cNvPr id="505" name="Google Shape;505;g605b24b09b_0_2104"/>
          <p:cNvSpPr txBox="1">
            <a:spLocks noGrp="1"/>
          </p:cNvSpPr>
          <p:nvPr>
            <p:ph type="subTitle" idx="4294967295"/>
          </p:nvPr>
        </p:nvSpPr>
        <p:spPr>
          <a:xfrm>
            <a:off x="3484633" y="3702201"/>
            <a:ext cx="5222700" cy="549600"/>
          </a:xfrm>
          <a:prstGeom prst="rect">
            <a:avLst/>
          </a:prstGeom>
        </p:spPr>
        <p:txBody>
          <a:bodyPr spcFirstLastPara="1" wrap="square" lIns="121900" tIns="121900" rIns="121900" bIns="121900" anchor="ctr" anchorCtr="0">
            <a:noAutofit/>
          </a:bodyPr>
          <a:lstStyle/>
          <a:p>
            <a:pPr marL="0" lvl="0" indent="0" algn="ctr" rtl="0">
              <a:spcBef>
                <a:spcPts val="800"/>
              </a:spcBef>
              <a:spcAft>
                <a:spcPts val="1300"/>
              </a:spcAft>
              <a:buNone/>
            </a:pPr>
            <a:r>
              <a:rPr lang="en-US" sz="2400" dirty="0">
                <a:solidFill>
                  <a:srgbClr val="666666"/>
                </a:solidFill>
                <a:uFillTx/>
                <a:latin typeface="Myriad Pro Light" panose="020B0403030403020204" pitchFamily="34" charset="0"/>
              </a:rPr>
              <a:t>Lifetime prevalence of MDD</a:t>
            </a:r>
            <a:endParaRPr sz="2400" dirty="0">
              <a:solidFill>
                <a:srgbClr val="666666"/>
              </a:solidFill>
              <a:uFillTx/>
              <a:latin typeface="Myriad Pro Light" panose="020B0403030403020204" pitchFamily="34" charset="0"/>
            </a:endParaRPr>
          </a:p>
        </p:txBody>
      </p:sp>
      <p:sp>
        <p:nvSpPr>
          <p:cNvPr id="506" name="Google Shape;506;g605b24b09b_0_2104"/>
          <p:cNvSpPr txBox="1">
            <a:spLocks noGrp="1"/>
          </p:cNvSpPr>
          <p:nvPr>
            <p:ph type="sldNum" idx="12"/>
          </p:nvPr>
        </p:nvSpPr>
        <p:spPr>
          <a:xfrm>
            <a:off x="10157333" y="6182000"/>
            <a:ext cx="1983300" cy="4209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uFillTx/>
              </a:rPr>
              <a:t>8</a:t>
            </a:fld>
            <a:endParaRPr>
              <a:uFillTx/>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1"/>
        <p:cNvGrpSpPr/>
        <p:nvPr/>
      </p:nvGrpSpPr>
      <p:grpSpPr>
        <a:xfrm>
          <a:off x="0" y="0"/>
          <a:ext cx="0" cy="0"/>
          <a:chOff x="0" y="0"/>
          <a:chExt cx="0" cy="0"/>
        </a:xfrm>
      </p:grpSpPr>
      <p:pic>
        <p:nvPicPr>
          <p:cNvPr id="512" name="Google Shape;512;g605b24b09b_0_1588"/>
          <p:cNvPicPr preferRelativeResize="0"/>
          <p:nvPr/>
        </p:nvPicPr>
        <p:blipFill rotWithShape="1">
          <a:blip r:embed="rId3"/>
          <a:srcRect l="26004" r="27198"/>
          <a:stretch/>
        </p:blipFill>
        <p:spPr>
          <a:xfrm>
            <a:off x="3747361" y="1379263"/>
            <a:ext cx="4697277" cy="4861475"/>
          </a:xfrm>
          <a:prstGeom prst="rect">
            <a:avLst/>
          </a:prstGeom>
          <a:noFill/>
          <a:ln>
            <a:noFill/>
          </a:ln>
        </p:spPr>
      </p:pic>
      <p:cxnSp>
        <p:nvCxnSpPr>
          <p:cNvPr id="513" name="Google Shape;513;g605b24b09b_0_1588"/>
          <p:cNvCxnSpPr/>
          <p:nvPr/>
        </p:nvCxnSpPr>
        <p:spPr>
          <a:xfrm>
            <a:off x="7620250" y="3268250"/>
            <a:ext cx="1062000" cy="0"/>
          </a:xfrm>
          <a:prstGeom prst="straightConnector1">
            <a:avLst/>
          </a:prstGeom>
          <a:noFill/>
          <a:ln w="9525" cap="flat" cmpd="sng">
            <a:solidFill>
              <a:srgbClr val="C7D3E6"/>
            </a:solidFill>
            <a:prstDash val="solid"/>
            <a:round/>
            <a:headEnd type="oval" w="med" len="med"/>
            <a:tailEnd type="none" w="med" len="med"/>
          </a:ln>
        </p:spPr>
      </p:cxnSp>
      <p:sp>
        <p:nvSpPr>
          <p:cNvPr id="514" name="Google Shape;514;g605b24b09b_0_1588"/>
          <p:cNvSpPr txBox="1">
            <a:spLocks/>
          </p:cNvSpPr>
          <p:nvPr/>
        </p:nvSpPr>
        <p:spPr>
          <a:xfrm>
            <a:off x="8707125" y="3034725"/>
            <a:ext cx="3160500" cy="9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HEALTH PROFESSIONAL AND MEDICATION</a:t>
            </a:r>
            <a:endParaRPr sz="2400" dirty="0">
              <a:solidFill>
                <a:srgbClr val="3F5378"/>
              </a:solidFill>
              <a:uFillTx/>
              <a:latin typeface="Myriad Pro Light" panose="020B0403030403020204" pitchFamily="34" charset="0"/>
              <a:ea typeface="Roboto Condensed Light"/>
              <a:cs typeface="Roboto Condensed Light"/>
              <a:sym typeface="Roboto Condensed Light"/>
            </a:endParaRPr>
          </a:p>
          <a:p>
            <a:pPr marL="0" lvl="0" indent="0" algn="l" rtl="0">
              <a:spcBef>
                <a:spcPts val="0"/>
              </a:spcBef>
              <a:spcAft>
                <a:spcPts val="0"/>
              </a:spcAft>
              <a:buNone/>
            </a:pPr>
            <a:r>
              <a:rPr lang="en-US" sz="2400" b="1" dirty="0">
                <a:solidFill>
                  <a:srgbClr val="263248"/>
                </a:solidFill>
                <a:uFillTx/>
                <a:latin typeface="Myriad Pro Semibold" panose="020B0503030403020204" pitchFamily="34" charset="0"/>
                <a:ea typeface="Roboto Condensed"/>
                <a:cs typeface="Roboto Condensed"/>
                <a:sym typeface="Roboto Condensed"/>
              </a:rPr>
              <a:t>44%</a:t>
            </a:r>
            <a:endParaRPr sz="2400" b="1" dirty="0">
              <a:solidFill>
                <a:srgbClr val="263248"/>
              </a:solidFill>
              <a:uFillTx/>
              <a:latin typeface="Myriad Pro Semibold" panose="020B0503030403020204" pitchFamily="34" charset="0"/>
              <a:ea typeface="Roboto Condensed"/>
              <a:cs typeface="Roboto Condensed"/>
              <a:sym typeface="Roboto Condensed"/>
            </a:endParaRPr>
          </a:p>
        </p:txBody>
      </p:sp>
      <p:sp>
        <p:nvSpPr>
          <p:cNvPr id="515" name="Google Shape;515;g605b24b09b_0_1588"/>
          <p:cNvSpPr txBox="1">
            <a:spLocks/>
          </p:cNvSpPr>
          <p:nvPr/>
        </p:nvSpPr>
        <p:spPr>
          <a:xfrm>
            <a:off x="1527150" y="4049050"/>
            <a:ext cx="1686000" cy="90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NO TREATMENT</a:t>
            </a:r>
            <a:endParaRPr sz="2400" dirty="0">
              <a:solidFill>
                <a:srgbClr val="3F5378"/>
              </a:solidFill>
              <a:uFillTx/>
              <a:latin typeface="Myriad Pro Light" panose="020B0403030403020204" pitchFamily="34" charset="0"/>
              <a:ea typeface="Roboto Condensed Light"/>
              <a:cs typeface="Roboto Condensed Light"/>
              <a:sym typeface="Roboto Condensed Light"/>
            </a:endParaRPr>
          </a:p>
          <a:p>
            <a:pPr marL="0" lvl="0" indent="0" algn="r" rtl="0">
              <a:spcBef>
                <a:spcPts val="0"/>
              </a:spcBef>
              <a:spcAft>
                <a:spcPts val="0"/>
              </a:spcAft>
              <a:buNone/>
            </a:pPr>
            <a:r>
              <a:rPr lang="en-US" sz="2400" b="1" dirty="0">
                <a:solidFill>
                  <a:srgbClr val="263248"/>
                </a:solidFill>
                <a:uFillTx/>
                <a:latin typeface="Myriad Pro Semibold" panose="020B0503030403020204" pitchFamily="34" charset="0"/>
                <a:ea typeface="Roboto Condensed"/>
                <a:cs typeface="Roboto Condensed"/>
                <a:sym typeface="Roboto Condensed"/>
              </a:rPr>
              <a:t>35%</a:t>
            </a:r>
            <a:endParaRPr sz="2400" b="1" dirty="0">
              <a:solidFill>
                <a:srgbClr val="263248"/>
              </a:solidFill>
              <a:uFillTx/>
              <a:latin typeface="Myriad Pro Semibold" panose="020B0503030403020204" pitchFamily="34" charset="0"/>
              <a:ea typeface="Roboto Condensed"/>
              <a:cs typeface="Roboto Condensed"/>
              <a:sym typeface="Roboto Condensed"/>
            </a:endParaRPr>
          </a:p>
        </p:txBody>
      </p:sp>
      <p:cxnSp>
        <p:nvCxnSpPr>
          <p:cNvPr id="516" name="Google Shape;516;g605b24b09b_0_1588"/>
          <p:cNvCxnSpPr/>
          <p:nvPr/>
        </p:nvCxnSpPr>
        <p:spPr>
          <a:xfrm>
            <a:off x="3213150" y="4273925"/>
            <a:ext cx="1509000" cy="0"/>
          </a:xfrm>
          <a:prstGeom prst="straightConnector1">
            <a:avLst/>
          </a:prstGeom>
          <a:noFill/>
          <a:ln w="9525" cap="flat" cmpd="sng">
            <a:solidFill>
              <a:srgbClr val="C7D3E6"/>
            </a:solidFill>
            <a:prstDash val="solid"/>
            <a:round/>
            <a:headEnd type="none" w="med" len="med"/>
            <a:tailEnd type="oval" w="med" len="med"/>
          </a:ln>
        </p:spPr>
      </p:cxnSp>
      <p:sp>
        <p:nvSpPr>
          <p:cNvPr id="517" name="Google Shape;517;g605b24b09b_0_1588"/>
          <p:cNvSpPr txBox="1">
            <a:spLocks/>
          </p:cNvSpPr>
          <p:nvPr/>
        </p:nvSpPr>
        <p:spPr>
          <a:xfrm>
            <a:off x="0" y="2039125"/>
            <a:ext cx="3160500" cy="90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HEALTH PROFESSIONAL ONLY</a:t>
            </a:r>
            <a:endParaRPr sz="2400" dirty="0">
              <a:solidFill>
                <a:srgbClr val="3F5378"/>
              </a:solidFill>
              <a:uFillTx/>
              <a:latin typeface="Myriad Pro Light" panose="020B0403030403020204" pitchFamily="34" charset="0"/>
              <a:ea typeface="Roboto Condensed Light"/>
              <a:cs typeface="Roboto Condensed Light"/>
              <a:sym typeface="Roboto Condensed Light"/>
            </a:endParaRPr>
          </a:p>
          <a:p>
            <a:pPr marL="0" lvl="0" indent="0" algn="r" rtl="0">
              <a:spcBef>
                <a:spcPts val="0"/>
              </a:spcBef>
              <a:spcAft>
                <a:spcPts val="0"/>
              </a:spcAft>
              <a:buNone/>
            </a:pPr>
            <a:r>
              <a:rPr lang="en-US" sz="2400" b="1" dirty="0">
                <a:solidFill>
                  <a:srgbClr val="263248"/>
                </a:solidFill>
                <a:uFillTx/>
                <a:latin typeface="Myriad Pro Semibold" panose="020B0503030403020204" pitchFamily="34" charset="0"/>
                <a:ea typeface="Roboto Condensed"/>
                <a:cs typeface="Roboto Condensed"/>
                <a:sym typeface="Roboto Condensed"/>
              </a:rPr>
              <a:t>15%</a:t>
            </a:r>
            <a:endParaRPr sz="2400" b="1" dirty="0">
              <a:solidFill>
                <a:srgbClr val="263248"/>
              </a:solidFill>
              <a:uFillTx/>
              <a:latin typeface="Myriad Pro Semibold" panose="020B0503030403020204" pitchFamily="34" charset="0"/>
              <a:ea typeface="Roboto Condensed"/>
              <a:cs typeface="Roboto Condensed"/>
              <a:sym typeface="Roboto Condensed"/>
            </a:endParaRPr>
          </a:p>
        </p:txBody>
      </p:sp>
      <p:cxnSp>
        <p:nvCxnSpPr>
          <p:cNvPr id="518" name="Google Shape;518;g605b24b09b_0_1588"/>
          <p:cNvCxnSpPr/>
          <p:nvPr/>
        </p:nvCxnSpPr>
        <p:spPr>
          <a:xfrm>
            <a:off x="3150700" y="2288450"/>
            <a:ext cx="2370900" cy="0"/>
          </a:xfrm>
          <a:prstGeom prst="straightConnector1">
            <a:avLst/>
          </a:prstGeom>
          <a:noFill/>
          <a:ln w="9525" cap="flat" cmpd="sng">
            <a:solidFill>
              <a:srgbClr val="C7D3E6"/>
            </a:solidFill>
            <a:prstDash val="solid"/>
            <a:round/>
            <a:headEnd type="none" w="med" len="med"/>
            <a:tailEnd type="oval" w="med" len="med"/>
          </a:ln>
        </p:spPr>
      </p:cxnSp>
      <p:cxnSp>
        <p:nvCxnSpPr>
          <p:cNvPr id="519" name="Google Shape;519;g605b24b09b_0_1588"/>
          <p:cNvCxnSpPr/>
          <p:nvPr/>
        </p:nvCxnSpPr>
        <p:spPr>
          <a:xfrm>
            <a:off x="6558250" y="5569250"/>
            <a:ext cx="2161500" cy="0"/>
          </a:xfrm>
          <a:prstGeom prst="straightConnector1">
            <a:avLst/>
          </a:prstGeom>
          <a:noFill/>
          <a:ln w="9525" cap="flat" cmpd="sng">
            <a:solidFill>
              <a:srgbClr val="C7D3E6"/>
            </a:solidFill>
            <a:prstDash val="solid"/>
            <a:round/>
            <a:headEnd type="oval" w="med" len="med"/>
            <a:tailEnd type="none" w="med" len="med"/>
          </a:ln>
        </p:spPr>
      </p:cxnSp>
      <p:sp>
        <p:nvSpPr>
          <p:cNvPr id="520" name="Google Shape;520;g605b24b09b_0_1588"/>
          <p:cNvSpPr txBox="1">
            <a:spLocks/>
          </p:cNvSpPr>
          <p:nvPr/>
        </p:nvSpPr>
        <p:spPr>
          <a:xfrm>
            <a:off x="8822050" y="5339825"/>
            <a:ext cx="3160500" cy="9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3F5378"/>
                </a:solidFill>
                <a:uFillTx/>
                <a:latin typeface="Myriad Pro Light" panose="020B0403030403020204" pitchFamily="34" charset="0"/>
                <a:ea typeface="Roboto Condensed Light"/>
                <a:cs typeface="Roboto Condensed Light"/>
                <a:sym typeface="Roboto Condensed Light"/>
              </a:rPr>
              <a:t>MEDICATION ONLY</a:t>
            </a:r>
            <a:endParaRPr sz="2400" dirty="0">
              <a:solidFill>
                <a:srgbClr val="3F5378"/>
              </a:solidFill>
              <a:uFillTx/>
              <a:latin typeface="Myriad Pro Light" panose="020B0403030403020204" pitchFamily="34" charset="0"/>
              <a:ea typeface="Roboto Condensed Light"/>
              <a:cs typeface="Roboto Condensed Light"/>
              <a:sym typeface="Roboto Condensed Light"/>
            </a:endParaRPr>
          </a:p>
          <a:p>
            <a:pPr marL="0" lvl="0" indent="0" algn="l" rtl="0">
              <a:spcBef>
                <a:spcPts val="0"/>
              </a:spcBef>
              <a:spcAft>
                <a:spcPts val="0"/>
              </a:spcAft>
              <a:buNone/>
            </a:pPr>
            <a:r>
              <a:rPr lang="en-US" sz="2400" b="1" dirty="0">
                <a:solidFill>
                  <a:srgbClr val="263248"/>
                </a:solidFill>
                <a:uFillTx/>
                <a:latin typeface="Myriad Pro Semibold" panose="020B0503030403020204" pitchFamily="34" charset="0"/>
                <a:ea typeface="Roboto Condensed"/>
                <a:cs typeface="Roboto Condensed"/>
                <a:sym typeface="Roboto Condensed"/>
              </a:rPr>
              <a:t>6%</a:t>
            </a:r>
            <a:endParaRPr sz="2400" b="1" dirty="0">
              <a:solidFill>
                <a:srgbClr val="263248"/>
              </a:solidFill>
              <a:uFillTx/>
              <a:latin typeface="Myriad Pro Semibold" panose="020B0503030403020204" pitchFamily="34" charset="0"/>
              <a:ea typeface="Roboto Condensed"/>
              <a:cs typeface="Roboto Condensed"/>
              <a:sym typeface="Roboto Condensed"/>
            </a:endParaRPr>
          </a:p>
        </p:txBody>
      </p:sp>
      <p:sp>
        <p:nvSpPr>
          <p:cNvPr id="521" name="Google Shape;521;g605b24b09b_0_1588"/>
          <p:cNvSpPr txBox="1">
            <a:spLocks noGrp="1"/>
          </p:cNvSpPr>
          <p:nvPr>
            <p:ph type="title" idx="4294967295"/>
          </p:nvPr>
        </p:nvSpPr>
        <p:spPr>
          <a:xfrm>
            <a:off x="3253500" y="292975"/>
            <a:ext cx="5685000" cy="102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dirty="0">
                <a:solidFill>
                  <a:srgbClr val="2C4168"/>
                </a:solidFill>
                <a:uFillTx/>
                <a:latin typeface="Myriad Pro Semibold" panose="020B0503030403020204" pitchFamily="34" charset="0"/>
              </a:rPr>
              <a:t>TREATMENT OF DEPRESSION </a:t>
            </a:r>
            <a:endParaRPr sz="3200" dirty="0">
              <a:solidFill>
                <a:srgbClr val="2C4168"/>
              </a:solidFill>
              <a:uFillTx/>
              <a:latin typeface="Myriad Pro Semibold" panose="020B0503030403020204" pitchFamily="34" charset="0"/>
            </a:endParaRPr>
          </a:p>
          <a:p>
            <a:pPr marL="0" lvl="0" indent="0" algn="ctr" rtl="0">
              <a:spcBef>
                <a:spcPts val="0"/>
              </a:spcBef>
              <a:spcAft>
                <a:spcPts val="0"/>
              </a:spcAft>
              <a:buNone/>
            </a:pPr>
            <a:r>
              <a:rPr lang="en-US" sz="2800" b="0" dirty="0">
                <a:solidFill>
                  <a:srgbClr val="D26F00"/>
                </a:solidFill>
                <a:uFillTx/>
                <a:latin typeface="Myriad Pro Light" panose="020B0403030403020204" pitchFamily="34" charset="0"/>
                <a:ea typeface="Roboto Condensed Light"/>
                <a:cs typeface="Roboto Condensed Light"/>
                <a:sym typeface="Roboto Condensed Light"/>
              </a:rPr>
              <a:t>IN ADULTS</a:t>
            </a:r>
            <a:endParaRPr sz="2800" b="0" dirty="0">
              <a:solidFill>
                <a:srgbClr val="D26F00"/>
              </a:solidFill>
              <a:uFillTx/>
              <a:latin typeface="Myriad Pro Light" panose="020B0403030403020204" pitchFamily="34" charset="0"/>
              <a:ea typeface="Roboto Condensed Light"/>
              <a:cs typeface="Roboto Condensed Light"/>
              <a:sym typeface="Roboto Condensed Light"/>
            </a:endParaRPr>
          </a:p>
        </p:txBody>
      </p:sp>
      <p:sp>
        <p:nvSpPr>
          <p:cNvPr id="522" name="Google Shape;522;g605b24b09b_0_1588"/>
          <p:cNvSpPr txBox="1">
            <a:spLocks/>
          </p:cNvSpPr>
          <p:nvPr/>
        </p:nvSpPr>
        <p:spPr>
          <a:xfrm>
            <a:off x="163825" y="6394400"/>
            <a:ext cx="86220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D9D9D9"/>
                </a:solidFill>
                <a:uFillTx/>
                <a:latin typeface="Myriad Pro Light" panose="020B0403030403020204" pitchFamily="34" charset="0"/>
                <a:ea typeface="Roboto Condensed Light"/>
                <a:cs typeface="Roboto Condensed Light"/>
                <a:sym typeface="Roboto Condensed Light"/>
              </a:rPr>
              <a:t>Data provided by the </a:t>
            </a:r>
            <a:r>
              <a:rPr lang="en-US" u="sng" dirty="0">
                <a:solidFill>
                  <a:srgbClr val="D4E2FB"/>
                </a:solidFill>
                <a:uFillTx/>
                <a:latin typeface="Myriad Pro Light" panose="020B0403030403020204" pitchFamily="34" charset="0"/>
                <a:ea typeface="Roboto Condensed Light"/>
                <a:cs typeface="Roboto Condensed Light"/>
                <a:sym typeface="Roboto Condensed Light"/>
                <a:hlinkClick r:id="rId4"/>
              </a:rPr>
              <a:t>National Institute of Mental Health (NIMH)</a:t>
            </a:r>
            <a:endParaRPr dirty="0">
              <a:solidFill>
                <a:srgbClr val="D4E2FB"/>
              </a:solidFill>
              <a:uFillTx/>
              <a:latin typeface="Myriad Pro Light" panose="020B0403030403020204" pitchFamily="34" charset="0"/>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1630</Words>
  <Application>Microsoft Macintosh PowerPoint</Application>
  <PresentationFormat>Widescreen</PresentationFormat>
  <Paragraphs>240</Paragraphs>
  <Slides>21</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Arvo</vt:lpstr>
      <vt:lpstr>Calibri</vt:lpstr>
      <vt:lpstr>Myriad Pro</vt:lpstr>
      <vt:lpstr>Myriad Pro Light</vt:lpstr>
      <vt:lpstr>Myriad Pro Semibold</vt:lpstr>
      <vt:lpstr>Roboto</vt:lpstr>
      <vt:lpstr>Roboto Condensed</vt:lpstr>
      <vt:lpstr>Roboto Condensed Light</vt:lpstr>
      <vt:lpstr>Salerio template</vt:lpstr>
      <vt:lpstr>Salerio template</vt:lpstr>
      <vt:lpstr>DEPRESSION SCREENING</vt:lpstr>
      <vt:lpstr>OUTLINE</vt:lpstr>
      <vt:lpstr>MAJOR DEPRESSIVE DISORDER (MDD)</vt:lpstr>
      <vt:lpstr>#1</vt:lpstr>
      <vt:lpstr>#1</vt:lpstr>
      <vt:lpstr>7%</vt:lpstr>
      <vt:lpstr>7%</vt:lpstr>
      <vt:lpstr>7%</vt:lpstr>
      <vt:lpstr>TREATMENT OF DEPRESSION  IN ADULTS</vt:lpstr>
      <vt:lpstr>TREATMENT OF DEPRESSION  IN CHILDREN/ADOLESCENTS</vt:lpstr>
      <vt:lpstr>RATIONALE FOR EARLY SCREENING</vt:lpstr>
      <vt:lpstr>RATIONALE FOR EARLY SCREENING</vt:lpstr>
      <vt:lpstr>CURRENT SCREENING TOOLS</vt:lpstr>
      <vt:lpstr>PHQ-2</vt:lpstr>
      <vt:lpstr>WHO TO SCREEN AND WHEN TO SCREEN?</vt:lpstr>
      <vt:lpstr>SUICIDE RATES IN CHILDREN/ADOLESCENTS (AGES 10-17)</vt:lpstr>
      <vt:lpstr>CHILDREN AND ADOLESCENTS</vt:lpstr>
      <vt:lpstr>UP FOR DEBATE</vt:lpstr>
      <vt:lpstr>MY RECOMMENDATIONS</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SCREENING</dc:title>
  <dc:creator>Marissa Dsouza</dc:creator>
  <cp:lastModifiedBy>Marissa Dsouza</cp:lastModifiedBy>
  <cp:revision>2</cp:revision>
  <dcterms:created xsi:type="dcterms:W3CDTF">2019-08-27T12:16:52Z</dcterms:created>
  <dcterms:modified xsi:type="dcterms:W3CDTF">2020-09-03T21:25:50Z</dcterms:modified>
</cp:coreProperties>
</file>