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47"/>
    <a:srgbClr val="31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6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F6C2-EA7D-411E-9EAC-A80D8B7D26D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E25C-DB3C-4BFF-8395-2BC59705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F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697582" y="1960629"/>
            <a:ext cx="2956492" cy="287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65472" y="1976807"/>
            <a:ext cx="1795311" cy="2835443"/>
            <a:chOff x="6900547" y="1359185"/>
            <a:chExt cx="1994064" cy="2835443"/>
          </a:xfrm>
          <a:solidFill>
            <a:schemeClr val="tx1"/>
          </a:solidFill>
        </p:grpSpPr>
        <p:sp>
          <p:nvSpPr>
            <p:cNvPr id="7" name="Freeform 6"/>
            <p:cNvSpPr/>
            <p:nvPr/>
          </p:nvSpPr>
          <p:spPr>
            <a:xfrm rot="10800000">
              <a:off x="7083427" y="2534842"/>
              <a:ext cx="1811184" cy="1659786"/>
            </a:xfrm>
            <a:custGeom>
              <a:avLst/>
              <a:gdLst>
                <a:gd name="connsiteX0" fmla="*/ 803443 w 1811184"/>
                <a:gd name="connsiteY0" fmla="*/ 1659786 h 1659786"/>
                <a:gd name="connsiteX1" fmla="*/ 542833 w 1811184"/>
                <a:gd name="connsiteY1" fmla="*/ 1659786 h 1659786"/>
                <a:gd name="connsiteX2" fmla="*/ 0 w 1811184"/>
                <a:gd name="connsiteY2" fmla="*/ 1116953 h 1659786"/>
                <a:gd name="connsiteX3" fmla="*/ 0 w 1811184"/>
                <a:gd name="connsiteY3" fmla="*/ 542833 h 1659786"/>
                <a:gd name="connsiteX4" fmla="*/ 542833 w 1811184"/>
                <a:gd name="connsiteY4" fmla="*/ 0 h 1659786"/>
                <a:gd name="connsiteX5" fmla="*/ 1811184 w 1811184"/>
                <a:gd name="connsiteY5" fmla="*/ 14397 h 1659786"/>
                <a:gd name="connsiteX6" fmla="*/ 1480623 w 1811184"/>
                <a:gd name="connsiteY6" fmla="*/ 554121 h 1659786"/>
                <a:gd name="connsiteX7" fmla="*/ 785830 w 1811184"/>
                <a:gd name="connsiteY7" fmla="*/ 554121 h 1659786"/>
                <a:gd name="connsiteX8" fmla="*/ 481030 w 1811184"/>
                <a:gd name="connsiteY8" fmla="*/ 858921 h 1659786"/>
                <a:gd name="connsiteX9" fmla="*/ 785830 w 1811184"/>
                <a:gd name="connsiteY9" fmla="*/ 1163721 h 1659786"/>
                <a:gd name="connsiteX10" fmla="*/ 1107265 w 1811184"/>
                <a:gd name="connsiteY10" fmla="*/ 1163721 h 165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1184" h="1659786">
                  <a:moveTo>
                    <a:pt x="803443" y="1659786"/>
                  </a:moveTo>
                  <a:lnTo>
                    <a:pt x="542833" y="1659786"/>
                  </a:lnTo>
                  <a:cubicBezTo>
                    <a:pt x="243035" y="1659786"/>
                    <a:pt x="0" y="1416751"/>
                    <a:pt x="0" y="1116953"/>
                  </a:cubicBezTo>
                  <a:lnTo>
                    <a:pt x="0" y="542833"/>
                  </a:lnTo>
                  <a:cubicBezTo>
                    <a:pt x="0" y="243035"/>
                    <a:pt x="243035" y="0"/>
                    <a:pt x="542833" y="0"/>
                  </a:cubicBezTo>
                  <a:lnTo>
                    <a:pt x="1811184" y="14397"/>
                  </a:lnTo>
                  <a:lnTo>
                    <a:pt x="1480623" y="554121"/>
                  </a:lnTo>
                  <a:lnTo>
                    <a:pt x="785830" y="554121"/>
                  </a:lnTo>
                  <a:cubicBezTo>
                    <a:pt x="617494" y="554121"/>
                    <a:pt x="481030" y="690585"/>
                    <a:pt x="481030" y="858921"/>
                  </a:cubicBezTo>
                  <a:cubicBezTo>
                    <a:pt x="481030" y="1027257"/>
                    <a:pt x="617494" y="1163721"/>
                    <a:pt x="785830" y="1163721"/>
                  </a:cubicBezTo>
                  <a:lnTo>
                    <a:pt x="1107265" y="116372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900547" y="1359185"/>
              <a:ext cx="1811184" cy="1659786"/>
            </a:xfrm>
            <a:custGeom>
              <a:avLst/>
              <a:gdLst>
                <a:gd name="connsiteX0" fmla="*/ 803443 w 1811184"/>
                <a:gd name="connsiteY0" fmla="*/ 1659786 h 1659786"/>
                <a:gd name="connsiteX1" fmla="*/ 542833 w 1811184"/>
                <a:gd name="connsiteY1" fmla="*/ 1659786 h 1659786"/>
                <a:gd name="connsiteX2" fmla="*/ 0 w 1811184"/>
                <a:gd name="connsiteY2" fmla="*/ 1116953 h 1659786"/>
                <a:gd name="connsiteX3" fmla="*/ 0 w 1811184"/>
                <a:gd name="connsiteY3" fmla="*/ 542833 h 1659786"/>
                <a:gd name="connsiteX4" fmla="*/ 542833 w 1811184"/>
                <a:gd name="connsiteY4" fmla="*/ 0 h 1659786"/>
                <a:gd name="connsiteX5" fmla="*/ 1811184 w 1811184"/>
                <a:gd name="connsiteY5" fmla="*/ 14397 h 1659786"/>
                <a:gd name="connsiteX6" fmla="*/ 1480623 w 1811184"/>
                <a:gd name="connsiteY6" fmla="*/ 554121 h 1659786"/>
                <a:gd name="connsiteX7" fmla="*/ 785830 w 1811184"/>
                <a:gd name="connsiteY7" fmla="*/ 554121 h 1659786"/>
                <a:gd name="connsiteX8" fmla="*/ 481030 w 1811184"/>
                <a:gd name="connsiteY8" fmla="*/ 858921 h 1659786"/>
                <a:gd name="connsiteX9" fmla="*/ 785830 w 1811184"/>
                <a:gd name="connsiteY9" fmla="*/ 1163721 h 1659786"/>
                <a:gd name="connsiteX10" fmla="*/ 1107265 w 1811184"/>
                <a:gd name="connsiteY10" fmla="*/ 1163721 h 165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1184" h="1659786">
                  <a:moveTo>
                    <a:pt x="803443" y="1659786"/>
                  </a:moveTo>
                  <a:lnTo>
                    <a:pt x="542833" y="1659786"/>
                  </a:lnTo>
                  <a:cubicBezTo>
                    <a:pt x="243035" y="1659786"/>
                    <a:pt x="0" y="1416751"/>
                    <a:pt x="0" y="1116953"/>
                  </a:cubicBezTo>
                  <a:lnTo>
                    <a:pt x="0" y="542833"/>
                  </a:lnTo>
                  <a:cubicBezTo>
                    <a:pt x="0" y="243035"/>
                    <a:pt x="243035" y="0"/>
                    <a:pt x="542833" y="0"/>
                  </a:cubicBezTo>
                  <a:lnTo>
                    <a:pt x="1811184" y="14397"/>
                  </a:lnTo>
                  <a:lnTo>
                    <a:pt x="1480623" y="554121"/>
                  </a:lnTo>
                  <a:lnTo>
                    <a:pt x="785830" y="554121"/>
                  </a:lnTo>
                  <a:cubicBezTo>
                    <a:pt x="617494" y="554121"/>
                    <a:pt x="481030" y="690585"/>
                    <a:pt x="481030" y="858921"/>
                  </a:cubicBezTo>
                  <a:cubicBezTo>
                    <a:pt x="481030" y="1027257"/>
                    <a:pt x="617494" y="1163721"/>
                    <a:pt x="785830" y="1163721"/>
                  </a:cubicBezTo>
                  <a:lnTo>
                    <a:pt x="1107265" y="1163721"/>
                  </a:lnTo>
                  <a:close/>
                </a:path>
              </a:pathLst>
            </a:custGeom>
            <a:solidFill>
              <a:srgbClr val="FF6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8403506" y="1400175"/>
              <a:ext cx="378544" cy="584177"/>
            </a:xfrm>
            <a:custGeom>
              <a:avLst/>
              <a:gdLst>
                <a:gd name="connsiteX0" fmla="*/ 0 w 361564"/>
                <a:gd name="connsiteY0" fmla="*/ 0 h 574652"/>
                <a:gd name="connsiteX1" fmla="*/ 0 w 361564"/>
                <a:gd name="connsiteY1" fmla="*/ 574652 h 574652"/>
                <a:gd name="connsiteX2" fmla="*/ 361564 w 361564"/>
                <a:gd name="connsiteY2" fmla="*/ 574652 h 574652"/>
                <a:gd name="connsiteX0" fmla="*/ 9098 w 361564"/>
                <a:gd name="connsiteY0" fmla="*/ 0 h 584177"/>
                <a:gd name="connsiteX1" fmla="*/ 0 w 361564"/>
                <a:gd name="connsiteY1" fmla="*/ 584177 h 584177"/>
                <a:gd name="connsiteX2" fmla="*/ 361564 w 361564"/>
                <a:gd name="connsiteY2" fmla="*/ 584177 h 584177"/>
                <a:gd name="connsiteX3" fmla="*/ 9098 w 361564"/>
                <a:gd name="connsiteY3" fmla="*/ 0 h 58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564" h="584177">
                  <a:moveTo>
                    <a:pt x="9098" y="0"/>
                  </a:moveTo>
                  <a:lnTo>
                    <a:pt x="0" y="584177"/>
                  </a:lnTo>
                  <a:lnTo>
                    <a:pt x="361564" y="584177"/>
                  </a:lnTo>
                  <a:cubicBezTo>
                    <a:pt x="241043" y="392626"/>
                    <a:pt x="129619" y="191551"/>
                    <a:pt x="909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10800000" flipH="1">
              <a:off x="7014460" y="3600454"/>
              <a:ext cx="361564" cy="574652"/>
            </a:xfrm>
            <a:custGeom>
              <a:avLst/>
              <a:gdLst>
                <a:gd name="connsiteX0" fmla="*/ 0 w 361564"/>
                <a:gd name="connsiteY0" fmla="*/ 0 h 574652"/>
                <a:gd name="connsiteX1" fmla="*/ 0 w 361564"/>
                <a:gd name="connsiteY1" fmla="*/ 574652 h 574652"/>
                <a:gd name="connsiteX2" fmla="*/ 361564 w 361564"/>
                <a:gd name="connsiteY2" fmla="*/ 574652 h 57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64" h="574652">
                  <a:moveTo>
                    <a:pt x="0" y="0"/>
                  </a:moveTo>
                  <a:lnTo>
                    <a:pt x="0" y="574652"/>
                  </a:lnTo>
                  <a:lnTo>
                    <a:pt x="361564" y="574652"/>
                  </a:lnTo>
                  <a:close/>
                </a:path>
              </a:pathLst>
            </a:custGeom>
            <a:solidFill>
              <a:srgbClr val="FF6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755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49" y="1359185"/>
            <a:ext cx="2835443" cy="2835443"/>
          </a:xfrm>
        </p:spPr>
      </p:pic>
      <p:grpSp>
        <p:nvGrpSpPr>
          <p:cNvPr id="21" name="Group 20"/>
          <p:cNvGrpSpPr/>
          <p:nvPr/>
        </p:nvGrpSpPr>
        <p:grpSpPr>
          <a:xfrm>
            <a:off x="7099299" y="1359185"/>
            <a:ext cx="1795311" cy="2835443"/>
            <a:chOff x="6900547" y="1359185"/>
            <a:chExt cx="1994064" cy="2835443"/>
          </a:xfrm>
        </p:grpSpPr>
        <p:sp>
          <p:nvSpPr>
            <p:cNvPr id="12" name="Freeform 11"/>
            <p:cNvSpPr/>
            <p:nvPr/>
          </p:nvSpPr>
          <p:spPr>
            <a:xfrm rot="10800000">
              <a:off x="7083427" y="2534842"/>
              <a:ext cx="1811184" cy="1659786"/>
            </a:xfrm>
            <a:custGeom>
              <a:avLst/>
              <a:gdLst>
                <a:gd name="connsiteX0" fmla="*/ 803443 w 1811184"/>
                <a:gd name="connsiteY0" fmla="*/ 1659786 h 1659786"/>
                <a:gd name="connsiteX1" fmla="*/ 542833 w 1811184"/>
                <a:gd name="connsiteY1" fmla="*/ 1659786 h 1659786"/>
                <a:gd name="connsiteX2" fmla="*/ 0 w 1811184"/>
                <a:gd name="connsiteY2" fmla="*/ 1116953 h 1659786"/>
                <a:gd name="connsiteX3" fmla="*/ 0 w 1811184"/>
                <a:gd name="connsiteY3" fmla="*/ 542833 h 1659786"/>
                <a:gd name="connsiteX4" fmla="*/ 542833 w 1811184"/>
                <a:gd name="connsiteY4" fmla="*/ 0 h 1659786"/>
                <a:gd name="connsiteX5" fmla="*/ 1811184 w 1811184"/>
                <a:gd name="connsiteY5" fmla="*/ 14397 h 1659786"/>
                <a:gd name="connsiteX6" fmla="*/ 1480623 w 1811184"/>
                <a:gd name="connsiteY6" fmla="*/ 554121 h 1659786"/>
                <a:gd name="connsiteX7" fmla="*/ 785830 w 1811184"/>
                <a:gd name="connsiteY7" fmla="*/ 554121 h 1659786"/>
                <a:gd name="connsiteX8" fmla="*/ 481030 w 1811184"/>
                <a:gd name="connsiteY8" fmla="*/ 858921 h 1659786"/>
                <a:gd name="connsiteX9" fmla="*/ 785830 w 1811184"/>
                <a:gd name="connsiteY9" fmla="*/ 1163721 h 1659786"/>
                <a:gd name="connsiteX10" fmla="*/ 1107265 w 1811184"/>
                <a:gd name="connsiteY10" fmla="*/ 1163721 h 165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1184" h="1659786">
                  <a:moveTo>
                    <a:pt x="803443" y="1659786"/>
                  </a:moveTo>
                  <a:lnTo>
                    <a:pt x="542833" y="1659786"/>
                  </a:lnTo>
                  <a:cubicBezTo>
                    <a:pt x="243035" y="1659786"/>
                    <a:pt x="0" y="1416751"/>
                    <a:pt x="0" y="1116953"/>
                  </a:cubicBezTo>
                  <a:lnTo>
                    <a:pt x="0" y="542833"/>
                  </a:lnTo>
                  <a:cubicBezTo>
                    <a:pt x="0" y="243035"/>
                    <a:pt x="243035" y="0"/>
                    <a:pt x="542833" y="0"/>
                  </a:cubicBezTo>
                  <a:lnTo>
                    <a:pt x="1811184" y="14397"/>
                  </a:lnTo>
                  <a:lnTo>
                    <a:pt x="1480623" y="554121"/>
                  </a:lnTo>
                  <a:lnTo>
                    <a:pt x="785830" y="554121"/>
                  </a:lnTo>
                  <a:cubicBezTo>
                    <a:pt x="617494" y="554121"/>
                    <a:pt x="481030" y="690585"/>
                    <a:pt x="481030" y="858921"/>
                  </a:cubicBezTo>
                  <a:cubicBezTo>
                    <a:pt x="481030" y="1027257"/>
                    <a:pt x="617494" y="1163721"/>
                    <a:pt x="785830" y="1163721"/>
                  </a:cubicBezTo>
                  <a:lnTo>
                    <a:pt x="1107265" y="116372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900547" y="1359185"/>
              <a:ext cx="1811184" cy="1659786"/>
            </a:xfrm>
            <a:custGeom>
              <a:avLst/>
              <a:gdLst>
                <a:gd name="connsiteX0" fmla="*/ 803443 w 1811184"/>
                <a:gd name="connsiteY0" fmla="*/ 1659786 h 1659786"/>
                <a:gd name="connsiteX1" fmla="*/ 542833 w 1811184"/>
                <a:gd name="connsiteY1" fmla="*/ 1659786 h 1659786"/>
                <a:gd name="connsiteX2" fmla="*/ 0 w 1811184"/>
                <a:gd name="connsiteY2" fmla="*/ 1116953 h 1659786"/>
                <a:gd name="connsiteX3" fmla="*/ 0 w 1811184"/>
                <a:gd name="connsiteY3" fmla="*/ 542833 h 1659786"/>
                <a:gd name="connsiteX4" fmla="*/ 542833 w 1811184"/>
                <a:gd name="connsiteY4" fmla="*/ 0 h 1659786"/>
                <a:gd name="connsiteX5" fmla="*/ 1811184 w 1811184"/>
                <a:gd name="connsiteY5" fmla="*/ 14397 h 1659786"/>
                <a:gd name="connsiteX6" fmla="*/ 1480623 w 1811184"/>
                <a:gd name="connsiteY6" fmla="*/ 554121 h 1659786"/>
                <a:gd name="connsiteX7" fmla="*/ 785830 w 1811184"/>
                <a:gd name="connsiteY7" fmla="*/ 554121 h 1659786"/>
                <a:gd name="connsiteX8" fmla="*/ 481030 w 1811184"/>
                <a:gd name="connsiteY8" fmla="*/ 858921 h 1659786"/>
                <a:gd name="connsiteX9" fmla="*/ 785830 w 1811184"/>
                <a:gd name="connsiteY9" fmla="*/ 1163721 h 1659786"/>
                <a:gd name="connsiteX10" fmla="*/ 1107265 w 1811184"/>
                <a:gd name="connsiteY10" fmla="*/ 1163721 h 165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1184" h="1659786">
                  <a:moveTo>
                    <a:pt x="803443" y="1659786"/>
                  </a:moveTo>
                  <a:lnTo>
                    <a:pt x="542833" y="1659786"/>
                  </a:lnTo>
                  <a:cubicBezTo>
                    <a:pt x="243035" y="1659786"/>
                    <a:pt x="0" y="1416751"/>
                    <a:pt x="0" y="1116953"/>
                  </a:cubicBezTo>
                  <a:lnTo>
                    <a:pt x="0" y="542833"/>
                  </a:lnTo>
                  <a:cubicBezTo>
                    <a:pt x="0" y="243035"/>
                    <a:pt x="243035" y="0"/>
                    <a:pt x="542833" y="0"/>
                  </a:cubicBezTo>
                  <a:lnTo>
                    <a:pt x="1811184" y="14397"/>
                  </a:lnTo>
                  <a:lnTo>
                    <a:pt x="1480623" y="554121"/>
                  </a:lnTo>
                  <a:lnTo>
                    <a:pt x="785830" y="554121"/>
                  </a:lnTo>
                  <a:cubicBezTo>
                    <a:pt x="617494" y="554121"/>
                    <a:pt x="481030" y="690585"/>
                    <a:pt x="481030" y="858921"/>
                  </a:cubicBezTo>
                  <a:cubicBezTo>
                    <a:pt x="481030" y="1027257"/>
                    <a:pt x="617494" y="1163721"/>
                    <a:pt x="785830" y="1163721"/>
                  </a:cubicBezTo>
                  <a:lnTo>
                    <a:pt x="1107265" y="116372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8403506" y="1400175"/>
              <a:ext cx="378544" cy="584177"/>
            </a:xfrm>
            <a:custGeom>
              <a:avLst/>
              <a:gdLst>
                <a:gd name="connsiteX0" fmla="*/ 0 w 361564"/>
                <a:gd name="connsiteY0" fmla="*/ 0 h 574652"/>
                <a:gd name="connsiteX1" fmla="*/ 0 w 361564"/>
                <a:gd name="connsiteY1" fmla="*/ 574652 h 574652"/>
                <a:gd name="connsiteX2" fmla="*/ 361564 w 361564"/>
                <a:gd name="connsiteY2" fmla="*/ 574652 h 574652"/>
                <a:gd name="connsiteX0" fmla="*/ 9098 w 361564"/>
                <a:gd name="connsiteY0" fmla="*/ 0 h 584177"/>
                <a:gd name="connsiteX1" fmla="*/ 0 w 361564"/>
                <a:gd name="connsiteY1" fmla="*/ 584177 h 584177"/>
                <a:gd name="connsiteX2" fmla="*/ 361564 w 361564"/>
                <a:gd name="connsiteY2" fmla="*/ 584177 h 584177"/>
                <a:gd name="connsiteX3" fmla="*/ 9098 w 361564"/>
                <a:gd name="connsiteY3" fmla="*/ 0 h 58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564" h="584177">
                  <a:moveTo>
                    <a:pt x="9098" y="0"/>
                  </a:moveTo>
                  <a:lnTo>
                    <a:pt x="0" y="584177"/>
                  </a:lnTo>
                  <a:lnTo>
                    <a:pt x="361564" y="584177"/>
                  </a:lnTo>
                  <a:cubicBezTo>
                    <a:pt x="241043" y="392626"/>
                    <a:pt x="129619" y="191551"/>
                    <a:pt x="909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0800000" flipH="1">
              <a:off x="7014460" y="3600454"/>
              <a:ext cx="361564" cy="574652"/>
            </a:xfrm>
            <a:custGeom>
              <a:avLst/>
              <a:gdLst>
                <a:gd name="connsiteX0" fmla="*/ 0 w 361564"/>
                <a:gd name="connsiteY0" fmla="*/ 0 h 574652"/>
                <a:gd name="connsiteX1" fmla="*/ 0 w 361564"/>
                <a:gd name="connsiteY1" fmla="*/ 574652 h 574652"/>
                <a:gd name="connsiteX2" fmla="*/ 361564 w 361564"/>
                <a:gd name="connsiteY2" fmla="*/ 574652 h 57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64" h="574652">
                  <a:moveTo>
                    <a:pt x="0" y="0"/>
                  </a:moveTo>
                  <a:lnTo>
                    <a:pt x="0" y="574652"/>
                  </a:lnTo>
                  <a:lnTo>
                    <a:pt x="361564" y="5746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3857824" y="1304906"/>
            <a:ext cx="2956492" cy="287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0058400" cy="5655088"/>
          </a:xfrm>
          <a:prstGeom prst="rect">
            <a:avLst/>
          </a:prstGeom>
          <a:solidFill>
            <a:srgbClr val="FF6347"/>
          </a:solidFill>
        </p:spPr>
      </p:pic>
    </p:spTree>
    <p:extLst>
      <p:ext uri="{BB962C8B-B14F-4D97-AF65-F5344CB8AC3E}">
        <p14:creationId xmlns:p14="http://schemas.microsoft.com/office/powerpoint/2010/main" val="3843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Zehan</dc:creator>
  <cp:lastModifiedBy>Zehan</cp:lastModifiedBy>
  <cp:revision>4</cp:revision>
  <dcterms:created xsi:type="dcterms:W3CDTF">2020-09-04T20:36:34Z</dcterms:created>
  <dcterms:modified xsi:type="dcterms:W3CDTF">2020-09-04T21:04:55Z</dcterms:modified>
</cp:coreProperties>
</file>