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6" r:id="rId3"/>
    <p:sldId id="257" r:id="rId4"/>
    <p:sldId id="258" r:id="rId5"/>
    <p:sldId id="259" r:id="rId6"/>
    <p:sldId id="260" r:id="rId7"/>
    <p:sldId id="261" r:id="rId8"/>
    <p:sldId id="263" r:id="rId9"/>
    <p:sldId id="268" r:id="rId10"/>
    <p:sldId id="264" r:id="rId11"/>
    <p:sldId id="265" r:id="rId12"/>
    <p:sldId id="262"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64111-C1C4-448F-9125-158384FEC76F}" v="317" dt="2023-04-19T18:43:41.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4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ah Stargel" userId="397057cef083595b" providerId="LiveId" clId="{34D64111-C1C4-448F-9125-158384FEC76F}"/>
    <pc:docChg chg="undo redo custSel addSld delSld modSld sldOrd">
      <pc:chgData name="Micah Stargel" userId="397057cef083595b" providerId="LiveId" clId="{34D64111-C1C4-448F-9125-158384FEC76F}" dt="2023-04-19T20:09:24.300" v="3473" actId="20577"/>
      <pc:docMkLst>
        <pc:docMk/>
      </pc:docMkLst>
      <pc:sldChg chg="addSp delSp modSp new mod setBg">
        <pc:chgData name="Micah Stargel" userId="397057cef083595b" providerId="LiveId" clId="{34D64111-C1C4-448F-9125-158384FEC76F}" dt="2023-04-19T17:55:37.610" v="490"/>
        <pc:sldMkLst>
          <pc:docMk/>
          <pc:sldMk cId="256083637" sldId="256"/>
        </pc:sldMkLst>
        <pc:spChg chg="mod">
          <ac:chgData name="Micah Stargel" userId="397057cef083595b" providerId="LiveId" clId="{34D64111-C1C4-448F-9125-158384FEC76F}" dt="2023-04-19T17:50:26.015" v="268" actId="404"/>
          <ac:spMkLst>
            <pc:docMk/>
            <pc:sldMk cId="256083637" sldId="256"/>
            <ac:spMk id="2" creationId="{B36F8E52-8F7D-93CA-2762-F58E68C6E9EE}"/>
          </ac:spMkLst>
        </pc:spChg>
        <pc:spChg chg="mod">
          <ac:chgData name="Micah Stargel" userId="397057cef083595b" providerId="LiveId" clId="{34D64111-C1C4-448F-9125-158384FEC76F}" dt="2023-04-19T17:50:04.897" v="260" actId="403"/>
          <ac:spMkLst>
            <pc:docMk/>
            <pc:sldMk cId="256083637" sldId="256"/>
            <ac:spMk id="3" creationId="{0AD1663F-7C09-BF76-F3A4-98982ACC6397}"/>
          </ac:spMkLst>
        </pc:spChg>
        <pc:graphicFrameChg chg="add del modGraphic">
          <ac:chgData name="Micah Stargel" userId="397057cef083595b" providerId="LiveId" clId="{34D64111-C1C4-448F-9125-158384FEC76F}" dt="2023-04-19T17:49:11.470" v="243" actId="27309"/>
          <ac:graphicFrameMkLst>
            <pc:docMk/>
            <pc:sldMk cId="256083637" sldId="256"/>
            <ac:graphicFrameMk id="5" creationId="{3E346155-FE3F-E7F0-F278-58A1BC894CBF}"/>
          </ac:graphicFrameMkLst>
        </pc:graphicFrameChg>
      </pc:sldChg>
      <pc:sldChg chg="addSp modSp new mod ord setBg">
        <pc:chgData name="Micah Stargel" userId="397057cef083595b" providerId="LiveId" clId="{34D64111-C1C4-448F-9125-158384FEC76F}" dt="2023-04-19T19:22:18.450" v="2605" actId="20577"/>
        <pc:sldMkLst>
          <pc:docMk/>
          <pc:sldMk cId="3118687740" sldId="257"/>
        </pc:sldMkLst>
        <pc:spChg chg="mod">
          <ac:chgData name="Micah Stargel" userId="397057cef083595b" providerId="LiveId" clId="{34D64111-C1C4-448F-9125-158384FEC76F}" dt="2023-04-19T19:22:18.450" v="2605" actId="20577"/>
          <ac:spMkLst>
            <pc:docMk/>
            <pc:sldMk cId="3118687740" sldId="257"/>
            <ac:spMk id="2" creationId="{BE333013-E9F3-3818-3819-1E6820A5B31B}"/>
          </ac:spMkLst>
        </pc:spChg>
        <pc:spChg chg="mod">
          <ac:chgData name="Micah Stargel" userId="397057cef083595b" providerId="LiveId" clId="{34D64111-C1C4-448F-9125-158384FEC76F}" dt="2023-04-19T19:21:32.638" v="2554" actId="20577"/>
          <ac:spMkLst>
            <pc:docMk/>
            <pc:sldMk cId="3118687740" sldId="257"/>
            <ac:spMk id="3" creationId="{4AD247F6-9E21-8E9F-5AF9-9BAE29039E5F}"/>
          </ac:spMkLst>
        </pc:spChg>
        <pc:spChg chg="add mod">
          <ac:chgData name="Micah Stargel" userId="397057cef083595b" providerId="LiveId" clId="{34D64111-C1C4-448F-9125-158384FEC76F}" dt="2023-04-19T19:21:53.405" v="2595" actId="20577"/>
          <ac:spMkLst>
            <pc:docMk/>
            <pc:sldMk cId="3118687740" sldId="257"/>
            <ac:spMk id="4" creationId="{EB6A62DD-DFEC-61AE-909E-2813F987ECAD}"/>
          </ac:spMkLst>
        </pc:spChg>
      </pc:sldChg>
      <pc:sldChg chg="add del setBg">
        <pc:chgData name="Micah Stargel" userId="397057cef083595b" providerId="LiveId" clId="{34D64111-C1C4-448F-9125-158384FEC76F}" dt="2023-04-19T17:52:20.886" v="368" actId="47"/>
        <pc:sldMkLst>
          <pc:docMk/>
          <pc:sldMk cId="4086829793" sldId="257"/>
        </pc:sldMkLst>
      </pc:sldChg>
      <pc:sldChg chg="add del setBg">
        <pc:chgData name="Micah Stargel" userId="397057cef083595b" providerId="LiveId" clId="{34D64111-C1C4-448F-9125-158384FEC76F}" dt="2023-04-19T17:52:21.574" v="369" actId="47"/>
        <pc:sldMkLst>
          <pc:docMk/>
          <pc:sldMk cId="307038961" sldId="258"/>
        </pc:sldMkLst>
      </pc:sldChg>
      <pc:sldChg chg="modSp new mod setBg">
        <pc:chgData name="Micah Stargel" userId="397057cef083595b" providerId="LiveId" clId="{34D64111-C1C4-448F-9125-158384FEC76F}" dt="2023-04-19T19:49:58.887" v="3231" actId="20577"/>
        <pc:sldMkLst>
          <pc:docMk/>
          <pc:sldMk cId="462433348" sldId="258"/>
        </pc:sldMkLst>
        <pc:spChg chg="mod">
          <ac:chgData name="Micah Stargel" userId="397057cef083595b" providerId="LiveId" clId="{34D64111-C1C4-448F-9125-158384FEC76F}" dt="2023-04-19T17:53:03.200" v="383" actId="20577"/>
          <ac:spMkLst>
            <pc:docMk/>
            <pc:sldMk cId="462433348" sldId="258"/>
            <ac:spMk id="2" creationId="{80C21872-B2C2-21FD-4CCC-FE7CB59E0CBC}"/>
          </ac:spMkLst>
        </pc:spChg>
        <pc:spChg chg="mod">
          <ac:chgData name="Micah Stargel" userId="397057cef083595b" providerId="LiveId" clId="{34D64111-C1C4-448F-9125-158384FEC76F}" dt="2023-04-19T19:49:58.887" v="3231" actId="20577"/>
          <ac:spMkLst>
            <pc:docMk/>
            <pc:sldMk cId="462433348" sldId="258"/>
            <ac:spMk id="3" creationId="{E8042778-A1B4-A78A-C2F5-2FE8D931E34E}"/>
          </ac:spMkLst>
        </pc:spChg>
      </pc:sldChg>
      <pc:sldChg chg="add del setBg">
        <pc:chgData name="Micah Stargel" userId="397057cef083595b" providerId="LiveId" clId="{34D64111-C1C4-448F-9125-158384FEC76F}" dt="2023-04-19T17:52:22.252" v="370" actId="47"/>
        <pc:sldMkLst>
          <pc:docMk/>
          <pc:sldMk cId="1275528611" sldId="259"/>
        </pc:sldMkLst>
      </pc:sldChg>
      <pc:sldChg chg="addSp modSp new mod setBg">
        <pc:chgData name="Micah Stargel" userId="397057cef083595b" providerId="LiveId" clId="{34D64111-C1C4-448F-9125-158384FEC76F}" dt="2023-04-19T18:26:32.813" v="1017" actId="27636"/>
        <pc:sldMkLst>
          <pc:docMk/>
          <pc:sldMk cId="2550799465" sldId="259"/>
        </pc:sldMkLst>
        <pc:spChg chg="mod">
          <ac:chgData name="Micah Stargel" userId="397057cef083595b" providerId="LiveId" clId="{34D64111-C1C4-448F-9125-158384FEC76F}" dt="2023-04-19T17:55:56.535" v="493"/>
          <ac:spMkLst>
            <pc:docMk/>
            <pc:sldMk cId="2550799465" sldId="259"/>
            <ac:spMk id="2" creationId="{77FDD42F-ED66-1445-235F-736CDD10B313}"/>
          </ac:spMkLst>
        </pc:spChg>
        <pc:spChg chg="mod">
          <ac:chgData name="Micah Stargel" userId="397057cef083595b" providerId="LiveId" clId="{34D64111-C1C4-448F-9125-158384FEC76F}" dt="2023-04-19T18:26:28.964" v="1015" actId="20577"/>
          <ac:spMkLst>
            <pc:docMk/>
            <pc:sldMk cId="2550799465" sldId="259"/>
            <ac:spMk id="3" creationId="{90B8ACB5-1DEE-3005-23CB-E508B9CA165F}"/>
          </ac:spMkLst>
        </pc:spChg>
        <pc:spChg chg="add mod">
          <ac:chgData name="Micah Stargel" userId="397057cef083595b" providerId="LiveId" clId="{34D64111-C1C4-448F-9125-158384FEC76F}" dt="2023-04-19T18:26:32.813" v="1017" actId="27636"/>
          <ac:spMkLst>
            <pc:docMk/>
            <pc:sldMk cId="2550799465" sldId="259"/>
            <ac:spMk id="4" creationId="{0C49D8E3-2196-AF08-CD78-7F477807D99C}"/>
          </ac:spMkLst>
        </pc:spChg>
      </pc:sldChg>
      <pc:sldChg chg="modSp new mod setBg">
        <pc:chgData name="Micah Stargel" userId="397057cef083595b" providerId="LiveId" clId="{34D64111-C1C4-448F-9125-158384FEC76F}" dt="2023-04-19T18:34:27.960" v="1262" actId="20577"/>
        <pc:sldMkLst>
          <pc:docMk/>
          <pc:sldMk cId="1846862278" sldId="260"/>
        </pc:sldMkLst>
        <pc:spChg chg="mod">
          <ac:chgData name="Micah Stargel" userId="397057cef083595b" providerId="LiveId" clId="{34D64111-C1C4-448F-9125-158384FEC76F}" dt="2023-04-19T17:56:23.991" v="498"/>
          <ac:spMkLst>
            <pc:docMk/>
            <pc:sldMk cId="1846862278" sldId="260"/>
            <ac:spMk id="2" creationId="{5A232EEB-1914-EB0D-0B58-17DA62EF4BAF}"/>
          </ac:spMkLst>
        </pc:spChg>
        <pc:spChg chg="mod">
          <ac:chgData name="Micah Stargel" userId="397057cef083595b" providerId="LiveId" clId="{34D64111-C1C4-448F-9125-158384FEC76F}" dt="2023-04-19T18:34:27.960" v="1262" actId="20577"/>
          <ac:spMkLst>
            <pc:docMk/>
            <pc:sldMk cId="1846862278" sldId="260"/>
            <ac:spMk id="3" creationId="{73706E42-373D-5D6C-2DD1-032BAE13E69B}"/>
          </ac:spMkLst>
        </pc:spChg>
      </pc:sldChg>
      <pc:sldChg chg="modSp new mod setBg">
        <pc:chgData name="Micah Stargel" userId="397057cef083595b" providerId="LiveId" clId="{34D64111-C1C4-448F-9125-158384FEC76F}" dt="2023-04-19T18:16:13.685" v="850" actId="20577"/>
        <pc:sldMkLst>
          <pc:docMk/>
          <pc:sldMk cId="168143131" sldId="261"/>
        </pc:sldMkLst>
        <pc:spChg chg="mod">
          <ac:chgData name="Micah Stargel" userId="397057cef083595b" providerId="LiveId" clId="{34D64111-C1C4-448F-9125-158384FEC76F}" dt="2023-04-19T18:14:55.623" v="834" actId="403"/>
          <ac:spMkLst>
            <pc:docMk/>
            <pc:sldMk cId="168143131" sldId="261"/>
            <ac:spMk id="2" creationId="{F0709C8A-D2E0-4B15-D0D3-3C335CDAE853}"/>
          </ac:spMkLst>
        </pc:spChg>
        <pc:spChg chg="mod">
          <ac:chgData name="Micah Stargel" userId="397057cef083595b" providerId="LiveId" clId="{34D64111-C1C4-448F-9125-158384FEC76F}" dt="2023-04-19T18:16:13.685" v="850" actId="20577"/>
          <ac:spMkLst>
            <pc:docMk/>
            <pc:sldMk cId="168143131" sldId="261"/>
            <ac:spMk id="3" creationId="{060D871D-C5A3-870E-346C-79B2EE850B10}"/>
          </ac:spMkLst>
        </pc:spChg>
      </pc:sldChg>
      <pc:sldChg chg="add del setBg">
        <pc:chgData name="Micah Stargel" userId="397057cef083595b" providerId="LiveId" clId="{34D64111-C1C4-448F-9125-158384FEC76F}" dt="2023-04-19T17:56:38.357" v="501"/>
        <pc:sldMkLst>
          <pc:docMk/>
          <pc:sldMk cId="3523178431" sldId="261"/>
        </pc:sldMkLst>
      </pc:sldChg>
      <pc:sldChg chg="modSp new mod setBg">
        <pc:chgData name="Micah Stargel" userId="397057cef083595b" providerId="LiveId" clId="{34D64111-C1C4-448F-9125-158384FEC76F}" dt="2023-04-19T20:09:24.300" v="3473" actId="20577"/>
        <pc:sldMkLst>
          <pc:docMk/>
          <pc:sldMk cId="1418311860" sldId="262"/>
        </pc:sldMkLst>
        <pc:spChg chg="mod">
          <ac:chgData name="Micah Stargel" userId="397057cef083595b" providerId="LiveId" clId="{34D64111-C1C4-448F-9125-158384FEC76F}" dt="2023-04-19T18:03:31.473" v="526" actId="20577"/>
          <ac:spMkLst>
            <pc:docMk/>
            <pc:sldMk cId="1418311860" sldId="262"/>
            <ac:spMk id="2" creationId="{76E48A17-0BA8-50E7-9BD8-D1A55768065B}"/>
          </ac:spMkLst>
        </pc:spChg>
        <pc:spChg chg="mod">
          <ac:chgData name="Micah Stargel" userId="397057cef083595b" providerId="LiveId" clId="{34D64111-C1C4-448F-9125-158384FEC76F}" dt="2023-04-19T20:09:24.300" v="3473" actId="20577"/>
          <ac:spMkLst>
            <pc:docMk/>
            <pc:sldMk cId="1418311860" sldId="262"/>
            <ac:spMk id="3" creationId="{DAA10D7A-6949-633F-FC0D-6B6367747667}"/>
          </ac:spMkLst>
        </pc:spChg>
      </pc:sldChg>
      <pc:sldChg chg="addSp modSp add mod setBg">
        <pc:chgData name="Micah Stargel" userId="397057cef083595b" providerId="LiveId" clId="{34D64111-C1C4-448F-9125-158384FEC76F}" dt="2023-04-19T19:52:45.304" v="3252" actId="20577"/>
        <pc:sldMkLst>
          <pc:docMk/>
          <pc:sldMk cId="189600615" sldId="263"/>
        </pc:sldMkLst>
        <pc:spChg chg="mod">
          <ac:chgData name="Micah Stargel" userId="397057cef083595b" providerId="LiveId" clId="{34D64111-C1C4-448F-9125-158384FEC76F}" dt="2023-04-19T18:15:39.320" v="842" actId="403"/>
          <ac:spMkLst>
            <pc:docMk/>
            <pc:sldMk cId="189600615" sldId="263"/>
            <ac:spMk id="2" creationId="{F0709C8A-D2E0-4B15-D0D3-3C335CDAE853}"/>
          </ac:spMkLst>
        </pc:spChg>
        <pc:spChg chg="mod">
          <ac:chgData name="Micah Stargel" userId="397057cef083595b" providerId="LiveId" clId="{34D64111-C1C4-448F-9125-158384FEC76F}" dt="2023-04-19T18:43:41.891" v="1714" actId="20578"/>
          <ac:spMkLst>
            <pc:docMk/>
            <pc:sldMk cId="189600615" sldId="263"/>
            <ac:spMk id="3" creationId="{060D871D-C5A3-870E-346C-79B2EE850B10}"/>
          </ac:spMkLst>
        </pc:spChg>
        <pc:spChg chg="add mod">
          <ac:chgData name="Micah Stargel" userId="397057cef083595b" providerId="LiveId" clId="{34D64111-C1C4-448F-9125-158384FEC76F}" dt="2023-04-19T19:52:45.304" v="3252" actId="20577"/>
          <ac:spMkLst>
            <pc:docMk/>
            <pc:sldMk cId="189600615" sldId="263"/>
            <ac:spMk id="4" creationId="{662DBF9A-52E9-A34B-40C3-00DD9BDAC63E}"/>
          </ac:spMkLst>
        </pc:spChg>
      </pc:sldChg>
      <pc:sldChg chg="modSp add mod setBg">
        <pc:chgData name="Micah Stargel" userId="397057cef083595b" providerId="LiveId" clId="{34D64111-C1C4-448F-9125-158384FEC76F}" dt="2023-04-19T19:45:40.232" v="3198" actId="20577"/>
        <pc:sldMkLst>
          <pc:docMk/>
          <pc:sldMk cId="1215106215" sldId="264"/>
        </pc:sldMkLst>
        <pc:spChg chg="mod">
          <ac:chgData name="Micah Stargel" userId="397057cef083595b" providerId="LiveId" clId="{34D64111-C1C4-448F-9125-158384FEC76F}" dt="2023-04-19T18:15:46.214" v="844" actId="403"/>
          <ac:spMkLst>
            <pc:docMk/>
            <pc:sldMk cId="1215106215" sldId="264"/>
            <ac:spMk id="2" creationId="{F0709C8A-D2E0-4B15-D0D3-3C335CDAE853}"/>
          </ac:spMkLst>
        </pc:spChg>
        <pc:spChg chg="mod">
          <ac:chgData name="Micah Stargel" userId="397057cef083595b" providerId="LiveId" clId="{34D64111-C1C4-448F-9125-158384FEC76F}" dt="2023-04-19T19:45:40.232" v="3198" actId="20577"/>
          <ac:spMkLst>
            <pc:docMk/>
            <pc:sldMk cId="1215106215" sldId="264"/>
            <ac:spMk id="3" creationId="{060D871D-C5A3-870E-346C-79B2EE850B10}"/>
          </ac:spMkLst>
        </pc:spChg>
      </pc:sldChg>
      <pc:sldChg chg="modSp add mod setBg">
        <pc:chgData name="Micah Stargel" userId="397057cef083595b" providerId="LiveId" clId="{34D64111-C1C4-448F-9125-158384FEC76F}" dt="2023-04-19T20:02:40.570" v="3335" actId="20577"/>
        <pc:sldMkLst>
          <pc:docMk/>
          <pc:sldMk cId="2531852136" sldId="265"/>
        </pc:sldMkLst>
        <pc:spChg chg="mod">
          <ac:chgData name="Micah Stargel" userId="397057cef083595b" providerId="LiveId" clId="{34D64111-C1C4-448F-9125-158384FEC76F}" dt="2023-04-19T18:15:53.736" v="847" actId="403"/>
          <ac:spMkLst>
            <pc:docMk/>
            <pc:sldMk cId="2531852136" sldId="265"/>
            <ac:spMk id="2" creationId="{F0709C8A-D2E0-4B15-D0D3-3C335CDAE853}"/>
          </ac:spMkLst>
        </pc:spChg>
        <pc:spChg chg="mod">
          <ac:chgData name="Micah Stargel" userId="397057cef083595b" providerId="LiveId" clId="{34D64111-C1C4-448F-9125-158384FEC76F}" dt="2023-04-19T20:02:40.570" v="3335" actId="20577"/>
          <ac:spMkLst>
            <pc:docMk/>
            <pc:sldMk cId="2531852136" sldId="265"/>
            <ac:spMk id="3" creationId="{060D871D-C5A3-870E-346C-79B2EE850B10}"/>
          </ac:spMkLst>
        </pc:spChg>
      </pc:sldChg>
      <pc:sldChg chg="addSp delSp modSp add mod">
        <pc:chgData name="Micah Stargel" userId="397057cef083595b" providerId="LiveId" clId="{34D64111-C1C4-448F-9125-158384FEC76F}" dt="2023-04-19T19:24:30.595" v="2659" actId="20577"/>
        <pc:sldMkLst>
          <pc:docMk/>
          <pc:sldMk cId="143445900" sldId="266"/>
        </pc:sldMkLst>
        <pc:spChg chg="mod">
          <ac:chgData name="Micah Stargel" userId="397057cef083595b" providerId="LiveId" clId="{34D64111-C1C4-448F-9125-158384FEC76F}" dt="2023-04-19T19:20:26.960" v="2487" actId="255"/>
          <ac:spMkLst>
            <pc:docMk/>
            <pc:sldMk cId="143445900" sldId="266"/>
            <ac:spMk id="2" creationId="{BE333013-E9F3-3818-3819-1E6820A5B31B}"/>
          </ac:spMkLst>
        </pc:spChg>
        <pc:spChg chg="del">
          <ac:chgData name="Micah Stargel" userId="397057cef083595b" providerId="LiveId" clId="{34D64111-C1C4-448F-9125-158384FEC76F}" dt="2023-04-19T18:21:32.114" v="962" actId="478"/>
          <ac:spMkLst>
            <pc:docMk/>
            <pc:sldMk cId="143445900" sldId="266"/>
            <ac:spMk id="3" creationId="{4AD247F6-9E21-8E9F-5AF9-9BAE29039E5F}"/>
          </ac:spMkLst>
        </pc:spChg>
        <pc:spChg chg="del">
          <ac:chgData name="Micah Stargel" userId="397057cef083595b" providerId="LiveId" clId="{34D64111-C1C4-448F-9125-158384FEC76F}" dt="2023-04-19T18:21:36.773" v="964" actId="478"/>
          <ac:spMkLst>
            <pc:docMk/>
            <pc:sldMk cId="143445900" sldId="266"/>
            <ac:spMk id="4" creationId="{EB6A62DD-DFEC-61AE-909E-2813F987ECAD}"/>
          </ac:spMkLst>
        </pc:spChg>
        <pc:spChg chg="add del mod">
          <ac:chgData name="Micah Stargel" userId="397057cef083595b" providerId="LiveId" clId="{34D64111-C1C4-448F-9125-158384FEC76F}" dt="2023-04-19T18:21:35.212" v="963" actId="478"/>
          <ac:spMkLst>
            <pc:docMk/>
            <pc:sldMk cId="143445900" sldId="266"/>
            <ac:spMk id="6" creationId="{984562FD-E987-A183-B056-8A205581BCE2}"/>
          </ac:spMkLst>
        </pc:spChg>
        <pc:spChg chg="add mod">
          <ac:chgData name="Micah Stargel" userId="397057cef083595b" providerId="LiveId" clId="{34D64111-C1C4-448F-9125-158384FEC76F}" dt="2023-04-19T19:24:30.595" v="2659" actId="20577"/>
          <ac:spMkLst>
            <pc:docMk/>
            <pc:sldMk cId="143445900" sldId="266"/>
            <ac:spMk id="7" creationId="{7E8E4535-8EF1-225F-F5C3-CF623E667E7A}"/>
          </ac:spMkLst>
        </pc:spChg>
      </pc:sldChg>
      <pc:sldChg chg="modSp add mod">
        <pc:chgData name="Micah Stargel" userId="397057cef083595b" providerId="LiveId" clId="{34D64111-C1C4-448F-9125-158384FEC76F}" dt="2023-04-19T18:42:10.728" v="1699"/>
        <pc:sldMkLst>
          <pc:docMk/>
          <pc:sldMk cId="219109694" sldId="267"/>
        </pc:sldMkLst>
        <pc:spChg chg="mod">
          <ac:chgData name="Micah Stargel" userId="397057cef083595b" providerId="LiveId" clId="{34D64111-C1C4-448F-9125-158384FEC76F}" dt="2023-04-19T18:41:17.727" v="1654" actId="20577"/>
          <ac:spMkLst>
            <pc:docMk/>
            <pc:sldMk cId="219109694" sldId="267"/>
            <ac:spMk id="2" creationId="{76E48A17-0BA8-50E7-9BD8-D1A55768065B}"/>
          </ac:spMkLst>
        </pc:spChg>
        <pc:spChg chg="mod">
          <ac:chgData name="Micah Stargel" userId="397057cef083595b" providerId="LiveId" clId="{34D64111-C1C4-448F-9125-158384FEC76F}" dt="2023-04-19T18:42:10.728" v="1699"/>
          <ac:spMkLst>
            <pc:docMk/>
            <pc:sldMk cId="219109694" sldId="267"/>
            <ac:spMk id="3" creationId="{DAA10D7A-6949-633F-FC0D-6B6367747667}"/>
          </ac:spMkLst>
        </pc:spChg>
      </pc:sldChg>
      <pc:sldChg chg="modSp add mod modShow">
        <pc:chgData name="Micah Stargel" userId="397057cef083595b" providerId="LiveId" clId="{34D64111-C1C4-448F-9125-158384FEC76F}" dt="2023-04-19T20:02:06.199" v="3316" actId="729"/>
        <pc:sldMkLst>
          <pc:docMk/>
          <pc:sldMk cId="1140229107" sldId="268"/>
        </pc:sldMkLst>
        <pc:spChg chg="mod">
          <ac:chgData name="Micah Stargel" userId="397057cef083595b" providerId="LiveId" clId="{34D64111-C1C4-448F-9125-158384FEC76F}" dt="2023-04-19T19:18:48.521" v="2485" actId="20577"/>
          <ac:spMkLst>
            <pc:docMk/>
            <pc:sldMk cId="1140229107" sldId="268"/>
            <ac:spMk id="3" creationId="{060D871D-C5A3-870E-346C-79B2EE850B10}"/>
          </ac:spMkLst>
        </pc:spChg>
        <pc:spChg chg="mod">
          <ac:chgData name="Micah Stargel" userId="397057cef083595b" providerId="LiveId" clId="{34D64111-C1C4-448F-9125-158384FEC76F}" dt="2023-04-19T18:45:19.330" v="1874" actId="20577"/>
          <ac:spMkLst>
            <pc:docMk/>
            <pc:sldMk cId="1140229107" sldId="268"/>
            <ac:spMk id="4" creationId="{662DBF9A-52E9-A34B-40C3-00DD9BDAC63E}"/>
          </ac:spMkLst>
        </pc:spChg>
      </pc:sldChg>
      <pc:sldChg chg="addSp delSp modSp add mod">
        <pc:chgData name="Micah Stargel" userId="397057cef083595b" providerId="LiveId" clId="{34D64111-C1C4-448F-9125-158384FEC76F}" dt="2023-04-19T20:05:55.713" v="3379" actId="403"/>
        <pc:sldMkLst>
          <pc:docMk/>
          <pc:sldMk cId="396229533" sldId="269"/>
        </pc:sldMkLst>
        <pc:spChg chg="mod">
          <ac:chgData name="Micah Stargel" userId="397057cef083595b" providerId="LiveId" clId="{34D64111-C1C4-448F-9125-158384FEC76F}" dt="2023-04-19T20:05:55.713" v="3379" actId="403"/>
          <ac:spMkLst>
            <pc:docMk/>
            <pc:sldMk cId="396229533" sldId="269"/>
            <ac:spMk id="2" creationId="{76E48A17-0BA8-50E7-9BD8-D1A55768065B}"/>
          </ac:spMkLst>
        </pc:spChg>
        <pc:spChg chg="del">
          <ac:chgData name="Micah Stargel" userId="397057cef083595b" providerId="LiveId" clId="{34D64111-C1C4-448F-9125-158384FEC76F}" dt="2023-04-19T20:05:31.473" v="3371" actId="478"/>
          <ac:spMkLst>
            <pc:docMk/>
            <pc:sldMk cId="396229533" sldId="269"/>
            <ac:spMk id="3" creationId="{DAA10D7A-6949-633F-FC0D-6B6367747667}"/>
          </ac:spMkLst>
        </pc:spChg>
        <pc:spChg chg="add del mod">
          <ac:chgData name="Micah Stargel" userId="397057cef083595b" providerId="LiveId" clId="{34D64111-C1C4-448F-9125-158384FEC76F}" dt="2023-04-19T20:05:33.908" v="3372" actId="478"/>
          <ac:spMkLst>
            <pc:docMk/>
            <pc:sldMk cId="396229533" sldId="269"/>
            <ac:spMk id="5" creationId="{35093E1E-6A75-AB40-108E-41FFE19BCE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3FEC7-506E-4440-98C9-E21CE008242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2771251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3FEC7-506E-4440-98C9-E21CE008242F}"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174495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3FEC7-506E-4440-98C9-E21CE008242F}"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3993198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3FEC7-506E-4440-98C9-E21CE008242F}"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362F6-27DB-453D-8321-8570E0E301B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4380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3FEC7-506E-4440-98C9-E21CE008242F}"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1363207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93FEC7-506E-4440-98C9-E21CE008242F}"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28487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93FEC7-506E-4440-98C9-E21CE008242F}"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3145018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3FEC7-506E-4440-98C9-E21CE008242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1297290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3FEC7-506E-4440-98C9-E21CE008242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86710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3FEC7-506E-4440-98C9-E21CE008242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15643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3FEC7-506E-4440-98C9-E21CE008242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35864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93FEC7-506E-4440-98C9-E21CE008242F}"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23759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93FEC7-506E-4440-98C9-E21CE008242F}"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427193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3FEC7-506E-4440-98C9-E21CE008242F}"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391823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3FEC7-506E-4440-98C9-E21CE008242F}"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284606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93FEC7-506E-4440-98C9-E21CE008242F}"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67663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93FEC7-506E-4440-98C9-E21CE008242F}"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4362F6-27DB-453D-8321-8570E0E301BE}" type="slidenum">
              <a:rPr lang="en-US" smtClean="0"/>
              <a:t>‹#›</a:t>
            </a:fld>
            <a:endParaRPr lang="en-US"/>
          </a:p>
        </p:txBody>
      </p:sp>
    </p:spTree>
    <p:extLst>
      <p:ext uri="{BB962C8B-B14F-4D97-AF65-F5344CB8AC3E}">
        <p14:creationId xmlns:p14="http://schemas.microsoft.com/office/powerpoint/2010/main" val="197016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B93FEC7-506E-4440-98C9-E21CE008242F}" type="datetimeFigureOut">
              <a:rPr lang="en-US" smtClean="0"/>
              <a:t>4/17/2023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04362F6-27DB-453D-8321-8570E0E301BE}" type="slidenum">
              <a:rPr lang="en-US" smtClean="0"/>
              <a:t>‹#›</a:t>
            </a:fld>
            <a:endParaRPr lang="en-US"/>
          </a:p>
        </p:txBody>
      </p:sp>
    </p:spTree>
    <p:extLst>
      <p:ext uri="{BB962C8B-B14F-4D97-AF65-F5344CB8AC3E}">
        <p14:creationId xmlns:p14="http://schemas.microsoft.com/office/powerpoint/2010/main" val="161247582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brightnessContrast bright="-43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8E52-8F7D-93CA-2762-F58E68C6E9EE}"/>
              </a:ext>
            </a:extLst>
          </p:cNvPr>
          <p:cNvSpPr>
            <a:spLocks noGrp="1"/>
          </p:cNvSpPr>
          <p:nvPr>
            <p:ph type="ctrTitle"/>
          </p:nvPr>
        </p:nvSpPr>
        <p:spPr>
          <a:xfrm>
            <a:off x="1909410" y="2268279"/>
            <a:ext cx="9440034" cy="2407494"/>
          </a:xfrm>
        </p:spPr>
        <p:txBody>
          <a:bodyPr>
            <a:normAutofit/>
          </a:bodyPr>
          <a:lstStyle/>
          <a:p>
            <a:pPr algn="r"/>
            <a:r>
              <a:rPr lang="en-US" sz="6000" b="1" dirty="0">
                <a:ln w="12700">
                  <a:solidFill>
                    <a:schemeClr val="bg2"/>
                  </a:solidFill>
                </a:ln>
              </a:rPr>
              <a:t>Eagle Eye </a:t>
            </a:r>
            <a:br>
              <a:rPr lang="en-US" sz="6000" b="1" dirty="0">
                <a:ln w="12700">
                  <a:solidFill>
                    <a:schemeClr val="bg2"/>
                  </a:solidFill>
                </a:ln>
              </a:rPr>
            </a:br>
            <a:r>
              <a:rPr lang="en-US" sz="6000" b="1" dirty="0">
                <a:ln w="12700">
                  <a:solidFill>
                    <a:schemeClr val="bg2"/>
                  </a:solidFill>
                </a:ln>
              </a:rPr>
              <a:t>Scavenger Hunts</a:t>
            </a:r>
          </a:p>
        </p:txBody>
      </p:sp>
      <p:sp>
        <p:nvSpPr>
          <p:cNvPr id="3" name="Subtitle 2">
            <a:extLst>
              <a:ext uri="{FF2B5EF4-FFF2-40B4-BE49-F238E27FC236}">
                <a16:creationId xmlns:a16="http://schemas.microsoft.com/office/drawing/2014/main" id="{0AD1663F-7C09-BF76-F3A4-98982ACC6397}"/>
              </a:ext>
            </a:extLst>
          </p:cNvPr>
          <p:cNvSpPr>
            <a:spLocks noGrp="1"/>
          </p:cNvSpPr>
          <p:nvPr>
            <p:ph type="subTitle" idx="1"/>
          </p:nvPr>
        </p:nvSpPr>
        <p:spPr>
          <a:xfrm>
            <a:off x="1909410" y="4675772"/>
            <a:ext cx="9440034" cy="1856162"/>
          </a:xfrm>
          <a:ln>
            <a:noFill/>
          </a:ln>
        </p:spPr>
        <p:txBody>
          <a:bodyPr>
            <a:normAutofit/>
          </a:bodyPr>
          <a:lstStyle/>
          <a:p>
            <a:pPr algn="r"/>
            <a:r>
              <a:rPr lang="en-US" dirty="0"/>
              <a:t>By Micah Stargel</a:t>
            </a:r>
          </a:p>
          <a:p>
            <a:pPr algn="r"/>
            <a:r>
              <a:rPr lang="en-US" dirty="0"/>
              <a:t>Bachelor of Science</a:t>
            </a:r>
          </a:p>
          <a:p>
            <a:pPr algn="r"/>
            <a:r>
              <a:rPr lang="en-US" dirty="0"/>
              <a:t>Computer Science</a:t>
            </a:r>
          </a:p>
          <a:p>
            <a:pPr algn="r"/>
            <a:r>
              <a:rPr lang="en-US" dirty="0"/>
              <a:t>Advised by Dr Hayes</a:t>
            </a:r>
          </a:p>
        </p:txBody>
      </p:sp>
    </p:spTree>
    <p:extLst>
      <p:ext uri="{BB962C8B-B14F-4D97-AF65-F5344CB8AC3E}">
        <p14:creationId xmlns:p14="http://schemas.microsoft.com/office/powerpoint/2010/main" val="25608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9C8A-D2E0-4B15-D0D3-3C335CDAE853}"/>
              </a:ext>
            </a:extLst>
          </p:cNvPr>
          <p:cNvSpPr>
            <a:spLocks noGrp="1"/>
          </p:cNvSpPr>
          <p:nvPr>
            <p:ph type="title"/>
          </p:nvPr>
        </p:nvSpPr>
        <p:spPr/>
        <p:txBody>
          <a:bodyPr>
            <a:noAutofit/>
          </a:bodyPr>
          <a:lstStyle/>
          <a:p>
            <a:r>
              <a:rPr lang="en-US" dirty="0"/>
              <a:t>Project Implementation </a:t>
            </a:r>
            <a:br>
              <a:rPr lang="en-US" dirty="0"/>
            </a:br>
            <a:r>
              <a:rPr lang="en-US" dirty="0"/>
              <a:t>Description &amp; Explanation (cont.)</a:t>
            </a:r>
          </a:p>
        </p:txBody>
      </p:sp>
      <p:sp>
        <p:nvSpPr>
          <p:cNvPr id="3" name="Content Placeholder 2">
            <a:extLst>
              <a:ext uri="{FF2B5EF4-FFF2-40B4-BE49-F238E27FC236}">
                <a16:creationId xmlns:a16="http://schemas.microsoft.com/office/drawing/2014/main" id="{060D871D-C5A3-870E-346C-79B2EE850B10}"/>
              </a:ext>
            </a:extLst>
          </p:cNvPr>
          <p:cNvSpPr>
            <a:spLocks noGrp="1"/>
          </p:cNvSpPr>
          <p:nvPr>
            <p:ph idx="1"/>
          </p:nvPr>
        </p:nvSpPr>
        <p:spPr>
          <a:xfrm>
            <a:off x="913795" y="1732449"/>
            <a:ext cx="10353762" cy="4789001"/>
          </a:xfrm>
        </p:spPr>
        <p:txBody>
          <a:bodyPr>
            <a:normAutofit/>
          </a:bodyPr>
          <a:lstStyle/>
          <a:p>
            <a:endParaRPr lang="en-US" sz="2400" dirty="0"/>
          </a:p>
          <a:p>
            <a:r>
              <a:rPr lang="en-US" sz="2400" dirty="0"/>
              <a:t>Challenges Overcome</a:t>
            </a:r>
          </a:p>
          <a:p>
            <a:pPr lvl="1"/>
            <a:r>
              <a:rPr lang="en-US" sz="2200" dirty="0"/>
              <a:t>Learning Languages</a:t>
            </a:r>
          </a:p>
          <a:p>
            <a:pPr lvl="1"/>
            <a:r>
              <a:rPr lang="en-US" sz="2200" dirty="0"/>
              <a:t>Google Maps API Integration</a:t>
            </a:r>
          </a:p>
          <a:p>
            <a:pPr lvl="1"/>
            <a:r>
              <a:rPr lang="en-US" sz="2200" dirty="0"/>
              <a:t>Course Overload</a:t>
            </a:r>
          </a:p>
        </p:txBody>
      </p:sp>
    </p:spTree>
    <p:extLst>
      <p:ext uri="{BB962C8B-B14F-4D97-AF65-F5344CB8AC3E}">
        <p14:creationId xmlns:p14="http://schemas.microsoft.com/office/powerpoint/2010/main" val="121510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9C8A-D2E0-4B15-D0D3-3C335CDAE853}"/>
              </a:ext>
            </a:extLst>
          </p:cNvPr>
          <p:cNvSpPr>
            <a:spLocks noGrp="1"/>
          </p:cNvSpPr>
          <p:nvPr>
            <p:ph type="title"/>
          </p:nvPr>
        </p:nvSpPr>
        <p:spPr/>
        <p:txBody>
          <a:bodyPr>
            <a:noAutofit/>
          </a:bodyPr>
          <a:lstStyle/>
          <a:p>
            <a:r>
              <a:rPr lang="en-US" dirty="0"/>
              <a:t>Project Implementation </a:t>
            </a:r>
            <a:br>
              <a:rPr lang="en-US" dirty="0"/>
            </a:br>
            <a:r>
              <a:rPr lang="en-US" dirty="0"/>
              <a:t>Description &amp; Explanation (cont.)</a:t>
            </a:r>
          </a:p>
        </p:txBody>
      </p:sp>
      <p:sp>
        <p:nvSpPr>
          <p:cNvPr id="3" name="Content Placeholder 2">
            <a:extLst>
              <a:ext uri="{FF2B5EF4-FFF2-40B4-BE49-F238E27FC236}">
                <a16:creationId xmlns:a16="http://schemas.microsoft.com/office/drawing/2014/main" id="{060D871D-C5A3-870E-346C-79B2EE850B10}"/>
              </a:ext>
            </a:extLst>
          </p:cNvPr>
          <p:cNvSpPr>
            <a:spLocks noGrp="1"/>
          </p:cNvSpPr>
          <p:nvPr>
            <p:ph idx="1"/>
          </p:nvPr>
        </p:nvSpPr>
        <p:spPr>
          <a:xfrm>
            <a:off x="913795" y="1732449"/>
            <a:ext cx="10353762" cy="4954101"/>
          </a:xfrm>
        </p:spPr>
        <p:txBody>
          <a:bodyPr>
            <a:normAutofit/>
          </a:bodyPr>
          <a:lstStyle/>
          <a:p>
            <a:endParaRPr lang="en-US" sz="2400" dirty="0"/>
          </a:p>
          <a:p>
            <a:r>
              <a:rPr lang="en-US" sz="2400" dirty="0"/>
              <a:t>Corrective Actions/Future Enhancements</a:t>
            </a:r>
          </a:p>
          <a:p>
            <a:pPr lvl="1"/>
            <a:r>
              <a:rPr lang="en-US" sz="2200" dirty="0"/>
              <a:t>Start pins displayed within radius of user on homepage</a:t>
            </a:r>
          </a:p>
          <a:p>
            <a:pPr lvl="1"/>
            <a:r>
              <a:rPr lang="en-US" sz="2200" dirty="0"/>
              <a:t>All hunts created by user displayed on their profile</a:t>
            </a:r>
          </a:p>
          <a:p>
            <a:pPr lvl="1"/>
            <a:r>
              <a:rPr lang="en-US" sz="2200" dirty="0"/>
              <a:t>Pause hunts</a:t>
            </a:r>
          </a:p>
          <a:p>
            <a:pPr lvl="1"/>
            <a:r>
              <a:rPr lang="en-US" sz="2200" dirty="0"/>
              <a:t>Hunt history displayed on user profile</a:t>
            </a:r>
          </a:p>
          <a:p>
            <a:pPr lvl="1"/>
            <a:r>
              <a:rPr lang="en-US" sz="2200" dirty="0"/>
              <a:t>Hunt characteristics: radius, sub-radii, difficulty level, group</a:t>
            </a:r>
          </a:p>
          <a:p>
            <a:pPr lvl="1"/>
            <a:r>
              <a:rPr lang="en-US" sz="2200" dirty="0"/>
              <a:t>Hunt sharing link</a:t>
            </a:r>
          </a:p>
          <a:p>
            <a:pPr lvl="1"/>
            <a:r>
              <a:rPr lang="en-US" sz="2200" dirty="0"/>
              <a:t>Edit clues</a:t>
            </a:r>
          </a:p>
          <a:p>
            <a:pPr lvl="1"/>
            <a:r>
              <a:rPr lang="en-US" sz="2200" dirty="0"/>
              <a:t>Active/inactive hunts</a:t>
            </a:r>
          </a:p>
          <a:p>
            <a:pPr lvl="1"/>
            <a:endParaRPr lang="en-US" sz="2200" dirty="0"/>
          </a:p>
          <a:p>
            <a:pPr lvl="1"/>
            <a:endParaRPr lang="en-US" sz="2000" dirty="0"/>
          </a:p>
        </p:txBody>
      </p:sp>
    </p:spTree>
    <p:extLst>
      <p:ext uri="{BB962C8B-B14F-4D97-AF65-F5344CB8AC3E}">
        <p14:creationId xmlns:p14="http://schemas.microsoft.com/office/powerpoint/2010/main" val="253185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8A17-0BA8-50E7-9BD8-D1A5576806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DAA10D7A-6949-633F-FC0D-6B6367747667}"/>
              </a:ext>
            </a:extLst>
          </p:cNvPr>
          <p:cNvSpPr>
            <a:spLocks noGrp="1"/>
          </p:cNvSpPr>
          <p:nvPr>
            <p:ph idx="1"/>
          </p:nvPr>
        </p:nvSpPr>
        <p:spPr>
          <a:xfrm>
            <a:off x="913795" y="1732449"/>
            <a:ext cx="10353762" cy="4877901"/>
          </a:xfrm>
        </p:spPr>
        <p:txBody>
          <a:bodyPr>
            <a:normAutofit/>
          </a:bodyPr>
          <a:lstStyle/>
          <a:p>
            <a:r>
              <a:rPr lang="en-US" sz="2400" dirty="0"/>
              <a:t>Scope</a:t>
            </a:r>
          </a:p>
          <a:p>
            <a:pPr lvl="1"/>
            <a:r>
              <a:rPr lang="en-US" sz="2200" dirty="0"/>
              <a:t>Well Defined &amp; Predetermined Priorities</a:t>
            </a:r>
          </a:p>
          <a:p>
            <a:pPr lvl="1"/>
            <a:r>
              <a:rPr lang="en-US" sz="2200" dirty="0"/>
              <a:t>Underestimated Complexity</a:t>
            </a:r>
          </a:p>
          <a:p>
            <a:r>
              <a:rPr lang="en-US" sz="2400" dirty="0"/>
              <a:t>Languages</a:t>
            </a:r>
          </a:p>
          <a:p>
            <a:pPr lvl="1"/>
            <a:r>
              <a:rPr lang="en-US" sz="2200"/>
              <a:t>Well-Rounded </a:t>
            </a:r>
            <a:r>
              <a:rPr lang="en-US" sz="2200" dirty="0"/>
              <a:t>Programmer </a:t>
            </a:r>
            <a:r>
              <a:rPr lang="en-US" sz="2200"/>
              <a:t>by Learning New Languages</a:t>
            </a:r>
            <a:endParaRPr lang="en-US" sz="2200" dirty="0"/>
          </a:p>
          <a:p>
            <a:r>
              <a:rPr lang="en-US" sz="2400" dirty="0"/>
              <a:t>Detailed planning/Phased Approach</a:t>
            </a:r>
            <a:endParaRPr lang="en-US" sz="2200" dirty="0"/>
          </a:p>
          <a:p>
            <a:pPr lvl="1"/>
            <a:r>
              <a:rPr lang="en-US" sz="2200" dirty="0"/>
              <a:t>Milestones &amp; Dependencies</a:t>
            </a:r>
          </a:p>
          <a:p>
            <a:pPr lvl="1"/>
            <a:r>
              <a:rPr lang="en-US" sz="2200" dirty="0"/>
              <a:t>Diagrams &amp; Mock-ups</a:t>
            </a:r>
          </a:p>
          <a:p>
            <a:pPr lvl="1"/>
            <a:r>
              <a:rPr lang="en-US" sz="2200" dirty="0"/>
              <a:t>Rehearsal of Concept Drills &amp; Simulations</a:t>
            </a:r>
          </a:p>
          <a:p>
            <a:endParaRPr lang="en-US" sz="2400" dirty="0"/>
          </a:p>
          <a:p>
            <a:endParaRPr lang="en-US" sz="2400" dirty="0"/>
          </a:p>
        </p:txBody>
      </p:sp>
    </p:spTree>
    <p:extLst>
      <p:ext uri="{BB962C8B-B14F-4D97-AF65-F5344CB8AC3E}">
        <p14:creationId xmlns:p14="http://schemas.microsoft.com/office/powerpoint/2010/main" val="141831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8A17-0BA8-50E7-9BD8-D1A55768065B}"/>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DAA10D7A-6949-633F-FC0D-6B6367747667}"/>
              </a:ext>
            </a:extLst>
          </p:cNvPr>
          <p:cNvSpPr>
            <a:spLocks noGrp="1"/>
          </p:cNvSpPr>
          <p:nvPr>
            <p:ph idx="1"/>
          </p:nvPr>
        </p:nvSpPr>
        <p:spPr/>
        <p:txBody>
          <a:bodyPr>
            <a:normAutofit/>
          </a:bodyPr>
          <a:lstStyle/>
          <a:p>
            <a:r>
              <a:rPr lang="en-US" sz="2400" dirty="0"/>
              <a:t>GitHub Repo: </a:t>
            </a:r>
          </a:p>
          <a:p>
            <a:pPr lvl="1"/>
            <a:r>
              <a:rPr lang="en-US" sz="2200" dirty="0"/>
              <a:t>https://github.com/mdstargel/CSU-Senior-Project-2023</a:t>
            </a:r>
          </a:p>
          <a:p>
            <a:r>
              <a:rPr lang="en-US" sz="2400" dirty="0"/>
              <a:t>Heroku App: </a:t>
            </a:r>
          </a:p>
          <a:p>
            <a:pPr lvl="1"/>
            <a:r>
              <a:rPr lang="en-US" sz="2200" dirty="0"/>
              <a:t>https://eagle-eye-hunts.herokuapp.com/</a:t>
            </a:r>
          </a:p>
          <a:p>
            <a:endParaRPr lang="en-US" sz="2400" dirty="0"/>
          </a:p>
          <a:p>
            <a:endParaRPr lang="en-US" sz="2400" dirty="0"/>
          </a:p>
        </p:txBody>
      </p:sp>
    </p:spTree>
    <p:extLst>
      <p:ext uri="{BB962C8B-B14F-4D97-AF65-F5344CB8AC3E}">
        <p14:creationId xmlns:p14="http://schemas.microsoft.com/office/powerpoint/2010/main" val="219109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8A17-0BA8-50E7-9BD8-D1A55768065B}"/>
              </a:ext>
            </a:extLst>
          </p:cNvPr>
          <p:cNvSpPr>
            <a:spLocks noGrp="1"/>
          </p:cNvSpPr>
          <p:nvPr>
            <p:ph type="title"/>
          </p:nvPr>
        </p:nvSpPr>
        <p:spPr>
          <a:xfrm>
            <a:off x="919119" y="2376762"/>
            <a:ext cx="10353762" cy="2104475"/>
          </a:xfrm>
        </p:spPr>
        <p:txBody>
          <a:bodyPr>
            <a:normAutofit/>
          </a:bodyPr>
          <a:lstStyle/>
          <a:p>
            <a:r>
              <a:rPr lang="en-US" sz="6000" dirty="0"/>
              <a:t>Questions?</a:t>
            </a:r>
          </a:p>
        </p:txBody>
      </p:sp>
    </p:spTree>
    <p:extLst>
      <p:ext uri="{BB962C8B-B14F-4D97-AF65-F5344CB8AC3E}">
        <p14:creationId xmlns:p14="http://schemas.microsoft.com/office/powerpoint/2010/main" val="39622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3013-E9F3-3818-3819-1E6820A5B31B}"/>
              </a:ext>
            </a:extLst>
          </p:cNvPr>
          <p:cNvSpPr>
            <a:spLocks noGrp="1"/>
          </p:cNvSpPr>
          <p:nvPr>
            <p:ph type="title"/>
          </p:nvPr>
        </p:nvSpPr>
        <p:spPr/>
        <p:txBody>
          <a:bodyPr>
            <a:normAutofit/>
          </a:bodyPr>
          <a:lstStyle/>
          <a:p>
            <a:r>
              <a:rPr lang="en-US" dirty="0"/>
              <a:t>Statement of Purpose </a:t>
            </a:r>
          </a:p>
        </p:txBody>
      </p:sp>
      <p:sp>
        <p:nvSpPr>
          <p:cNvPr id="7" name="Content Placeholder 2">
            <a:extLst>
              <a:ext uri="{FF2B5EF4-FFF2-40B4-BE49-F238E27FC236}">
                <a16:creationId xmlns:a16="http://schemas.microsoft.com/office/drawing/2014/main" id="{7E8E4535-8EF1-225F-F5C3-CF623E667E7A}"/>
              </a:ext>
            </a:extLst>
          </p:cNvPr>
          <p:cNvSpPr>
            <a:spLocks noGrp="1"/>
          </p:cNvSpPr>
          <p:nvPr>
            <p:ph idx="1"/>
          </p:nvPr>
        </p:nvSpPr>
        <p:spPr>
          <a:xfrm>
            <a:off x="913795" y="1732449"/>
            <a:ext cx="10353762" cy="4789001"/>
          </a:xfrm>
        </p:spPr>
        <p:txBody>
          <a:bodyPr>
            <a:normAutofit fontScale="92500" lnSpcReduction="10000"/>
          </a:bodyPr>
          <a:lstStyle/>
          <a:p>
            <a:endParaRPr lang="en-US" sz="2400" dirty="0"/>
          </a:p>
          <a:p>
            <a:r>
              <a:rPr lang="en-US" sz="2400" dirty="0"/>
              <a:t>Scavenger hunts are a popular puzzle activity that many people enjoy, and those who want to create or participate in one should be able to do so without physically going to each location to plant clues or being a physical object. Instead, they should be able to create a list of virtual clues and drop a pin at each location and view a clue when they get close enough to the location. Scavenger hunts have various purposes, including team building, exploration, adventure, and fun. However, the few providers who offer scavenger hunts are subscription-based, which discourages people from using them for social events. Most companies use pre-made hunts instead of allowing users to create their own. Since a hunt is web and GPS-based, it is tied to an internet address and a mobile device's location to reveal clues, making it easily accessible and encouraging more people to use the app without a financial commitment. To maximize the app's use, its key features should be free, user-friendly, and customizable.</a:t>
            </a:r>
          </a:p>
        </p:txBody>
      </p:sp>
    </p:spTree>
    <p:extLst>
      <p:ext uri="{BB962C8B-B14F-4D97-AF65-F5344CB8AC3E}">
        <p14:creationId xmlns:p14="http://schemas.microsoft.com/office/powerpoint/2010/main" val="1434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3013-E9F3-3818-3819-1E6820A5B31B}"/>
              </a:ext>
            </a:extLst>
          </p:cNvPr>
          <p:cNvSpPr>
            <a:spLocks noGrp="1"/>
          </p:cNvSpPr>
          <p:nvPr>
            <p:ph type="title"/>
          </p:nvPr>
        </p:nvSpPr>
        <p:spPr/>
        <p:txBody>
          <a:bodyPr>
            <a:normAutofit/>
          </a:bodyPr>
          <a:lstStyle/>
          <a:p>
            <a:r>
              <a:rPr lang="en-US" dirty="0"/>
              <a:t>Statement of Purpose (cont.)</a:t>
            </a:r>
            <a:endParaRPr lang="en-US" sz="4800" dirty="0"/>
          </a:p>
        </p:txBody>
      </p:sp>
      <p:sp>
        <p:nvSpPr>
          <p:cNvPr id="3" name="Content Placeholder 2">
            <a:extLst>
              <a:ext uri="{FF2B5EF4-FFF2-40B4-BE49-F238E27FC236}">
                <a16:creationId xmlns:a16="http://schemas.microsoft.com/office/drawing/2014/main" id="{4AD247F6-9E21-8E9F-5AF9-9BAE29039E5F}"/>
              </a:ext>
            </a:extLst>
          </p:cNvPr>
          <p:cNvSpPr>
            <a:spLocks noGrp="1"/>
          </p:cNvSpPr>
          <p:nvPr>
            <p:ph idx="1"/>
          </p:nvPr>
        </p:nvSpPr>
        <p:spPr>
          <a:xfrm>
            <a:off x="913794" y="1732449"/>
            <a:ext cx="5182205" cy="4058751"/>
          </a:xfrm>
        </p:spPr>
        <p:txBody>
          <a:bodyPr>
            <a:noAutofit/>
          </a:bodyPr>
          <a:lstStyle/>
          <a:p>
            <a:endParaRPr lang="en-US" sz="2400" dirty="0"/>
          </a:p>
          <a:p>
            <a:r>
              <a:rPr lang="en-US" sz="2400" dirty="0"/>
              <a:t>Problem</a:t>
            </a:r>
          </a:p>
          <a:p>
            <a:pPr lvl="1"/>
            <a:r>
              <a:rPr lang="en-US" sz="2200" dirty="0"/>
              <a:t>Physically placing clues</a:t>
            </a:r>
          </a:p>
          <a:p>
            <a:pPr lvl="1"/>
            <a:r>
              <a:rPr lang="en-US" sz="2200" dirty="0"/>
              <a:t>Subscription</a:t>
            </a:r>
          </a:p>
          <a:p>
            <a:pPr lvl="1"/>
            <a:r>
              <a:rPr lang="en-US" sz="2200" dirty="0"/>
              <a:t>No order</a:t>
            </a:r>
          </a:p>
          <a:p>
            <a:pPr lvl="1"/>
            <a:r>
              <a:rPr lang="en-US" sz="2200" dirty="0"/>
              <a:t>Pre-made hunts by co.</a:t>
            </a:r>
          </a:p>
          <a:p>
            <a:pPr lvl="1"/>
            <a:endParaRPr lang="en-US" sz="2200" dirty="0"/>
          </a:p>
        </p:txBody>
      </p:sp>
      <p:sp>
        <p:nvSpPr>
          <p:cNvPr id="4" name="Content Placeholder 2">
            <a:extLst>
              <a:ext uri="{FF2B5EF4-FFF2-40B4-BE49-F238E27FC236}">
                <a16:creationId xmlns:a16="http://schemas.microsoft.com/office/drawing/2014/main" id="{EB6A62DD-DFEC-61AE-909E-2813F987ECAD}"/>
              </a:ext>
            </a:extLst>
          </p:cNvPr>
          <p:cNvSpPr txBox="1">
            <a:spLocks/>
          </p:cNvSpPr>
          <p:nvPr/>
        </p:nvSpPr>
        <p:spPr>
          <a:xfrm>
            <a:off x="6096001" y="1732449"/>
            <a:ext cx="5182205" cy="405875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400" dirty="0"/>
          </a:p>
          <a:p>
            <a:r>
              <a:rPr lang="en-US" sz="2400" dirty="0"/>
              <a:t>Solution</a:t>
            </a:r>
          </a:p>
          <a:p>
            <a:pPr lvl="1"/>
            <a:r>
              <a:rPr lang="en-US" sz="2200" dirty="0"/>
              <a:t>Drop clue pins</a:t>
            </a:r>
          </a:p>
          <a:p>
            <a:pPr lvl="1"/>
            <a:r>
              <a:rPr lang="en-US" sz="2200" dirty="0"/>
              <a:t>Free</a:t>
            </a:r>
          </a:p>
          <a:p>
            <a:pPr lvl="1"/>
            <a:r>
              <a:rPr lang="en-US" sz="2200" dirty="0"/>
              <a:t>Ordered clues</a:t>
            </a:r>
          </a:p>
          <a:p>
            <a:pPr lvl="1"/>
            <a:r>
              <a:rPr lang="en-US" sz="2200" dirty="0"/>
              <a:t>User creates custom hunts</a:t>
            </a:r>
          </a:p>
          <a:p>
            <a:pPr lvl="1"/>
            <a:endParaRPr lang="en-US" sz="2200" dirty="0"/>
          </a:p>
        </p:txBody>
      </p:sp>
    </p:spTree>
    <p:extLst>
      <p:ext uri="{BB962C8B-B14F-4D97-AF65-F5344CB8AC3E}">
        <p14:creationId xmlns:p14="http://schemas.microsoft.com/office/powerpoint/2010/main" val="311868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1872-B2C2-21FD-4CCC-FE7CB59E0CBC}"/>
              </a:ext>
            </a:extLst>
          </p:cNvPr>
          <p:cNvSpPr>
            <a:spLocks noGrp="1"/>
          </p:cNvSpPr>
          <p:nvPr>
            <p:ph type="title"/>
          </p:nvPr>
        </p:nvSpPr>
        <p:spPr/>
        <p:txBody>
          <a:bodyPr/>
          <a:lstStyle/>
          <a:p>
            <a:r>
              <a:rPr lang="en-US" dirty="0"/>
              <a:t>Research &amp; Background</a:t>
            </a:r>
          </a:p>
        </p:txBody>
      </p:sp>
      <p:sp>
        <p:nvSpPr>
          <p:cNvPr id="3" name="Content Placeholder 2">
            <a:extLst>
              <a:ext uri="{FF2B5EF4-FFF2-40B4-BE49-F238E27FC236}">
                <a16:creationId xmlns:a16="http://schemas.microsoft.com/office/drawing/2014/main" id="{E8042778-A1B4-A78A-C2F5-2FE8D931E34E}"/>
              </a:ext>
            </a:extLst>
          </p:cNvPr>
          <p:cNvSpPr>
            <a:spLocks noGrp="1"/>
          </p:cNvSpPr>
          <p:nvPr>
            <p:ph idx="1"/>
          </p:nvPr>
        </p:nvSpPr>
        <p:spPr/>
        <p:txBody>
          <a:bodyPr>
            <a:normAutofit/>
          </a:bodyPr>
          <a:lstStyle/>
          <a:p>
            <a:endParaRPr lang="en-US" sz="2400" dirty="0"/>
          </a:p>
          <a:p>
            <a:r>
              <a:rPr lang="en-US" sz="2400" dirty="0"/>
              <a:t>Researched existing companies and scavenger hunt opportunities </a:t>
            </a:r>
          </a:p>
          <a:p>
            <a:r>
              <a:rPr lang="en-US" sz="2400" dirty="0"/>
              <a:t>Ruby on Rails &amp; JavaScript</a:t>
            </a:r>
          </a:p>
          <a:p>
            <a:pPr lvl="1"/>
            <a:r>
              <a:rPr lang="en-US" sz="2200" dirty="0"/>
              <a:t>Completed tutorial concurrent with a class</a:t>
            </a:r>
          </a:p>
          <a:p>
            <a:pPr lvl="1"/>
            <a:r>
              <a:rPr lang="en-US" sz="2200" dirty="0"/>
              <a:t>Additional time and research to utilize more complex concepts </a:t>
            </a:r>
          </a:p>
          <a:p>
            <a:pPr lvl="2"/>
            <a:r>
              <a:rPr lang="en-US" sz="2000" dirty="0"/>
              <a:t>YouTube and web articles by education companies</a:t>
            </a:r>
          </a:p>
          <a:p>
            <a:r>
              <a:rPr lang="en-US" sz="2400" dirty="0"/>
              <a:t>Refreshed HTML skills</a:t>
            </a:r>
          </a:p>
          <a:p>
            <a:endParaRPr lang="en-US" sz="2400" dirty="0"/>
          </a:p>
        </p:txBody>
      </p:sp>
    </p:spTree>
    <p:extLst>
      <p:ext uri="{BB962C8B-B14F-4D97-AF65-F5344CB8AC3E}">
        <p14:creationId xmlns:p14="http://schemas.microsoft.com/office/powerpoint/2010/main" val="46243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D42F-ED66-1445-235F-736CDD10B313}"/>
              </a:ext>
            </a:extLst>
          </p:cNvPr>
          <p:cNvSpPr>
            <a:spLocks noGrp="1"/>
          </p:cNvSpPr>
          <p:nvPr>
            <p:ph type="title"/>
          </p:nvPr>
        </p:nvSpPr>
        <p:spPr/>
        <p:txBody>
          <a:bodyPr/>
          <a:lstStyle/>
          <a:p>
            <a:r>
              <a:rPr lang="en-US" dirty="0"/>
              <a:t>Project Language(s), Software, and Hardware</a:t>
            </a:r>
          </a:p>
        </p:txBody>
      </p:sp>
      <p:sp>
        <p:nvSpPr>
          <p:cNvPr id="3" name="Content Placeholder 2">
            <a:extLst>
              <a:ext uri="{FF2B5EF4-FFF2-40B4-BE49-F238E27FC236}">
                <a16:creationId xmlns:a16="http://schemas.microsoft.com/office/drawing/2014/main" id="{90B8ACB5-1DEE-3005-23CB-E508B9CA165F}"/>
              </a:ext>
            </a:extLst>
          </p:cNvPr>
          <p:cNvSpPr>
            <a:spLocks noGrp="1"/>
          </p:cNvSpPr>
          <p:nvPr>
            <p:ph idx="1"/>
          </p:nvPr>
        </p:nvSpPr>
        <p:spPr>
          <a:xfrm>
            <a:off x="913795" y="1732449"/>
            <a:ext cx="5182205" cy="4058751"/>
          </a:xfrm>
        </p:spPr>
        <p:txBody>
          <a:bodyPr>
            <a:normAutofit/>
          </a:bodyPr>
          <a:lstStyle/>
          <a:p>
            <a:endParaRPr lang="en-US" sz="2400" dirty="0"/>
          </a:p>
          <a:p>
            <a:r>
              <a:rPr lang="en-US" sz="2400" dirty="0"/>
              <a:t>Ruby on Rails</a:t>
            </a:r>
          </a:p>
          <a:p>
            <a:r>
              <a:rPr lang="en-US" sz="2400" dirty="0"/>
              <a:t>HTML</a:t>
            </a:r>
          </a:p>
          <a:p>
            <a:r>
              <a:rPr lang="en-US" sz="2400" dirty="0"/>
              <a:t>JavaScript</a:t>
            </a:r>
          </a:p>
          <a:p>
            <a:r>
              <a:rPr lang="en-US" sz="2400" dirty="0"/>
              <a:t>CSS</a:t>
            </a:r>
          </a:p>
          <a:p>
            <a:r>
              <a:rPr lang="en-US" sz="2400" dirty="0"/>
              <a:t>AWS (Cloud9)</a:t>
            </a:r>
          </a:p>
        </p:txBody>
      </p:sp>
      <p:sp>
        <p:nvSpPr>
          <p:cNvPr id="4" name="Content Placeholder 2">
            <a:extLst>
              <a:ext uri="{FF2B5EF4-FFF2-40B4-BE49-F238E27FC236}">
                <a16:creationId xmlns:a16="http://schemas.microsoft.com/office/drawing/2014/main" id="{0C49D8E3-2196-AF08-CD78-7F477807D99C}"/>
              </a:ext>
            </a:extLst>
          </p:cNvPr>
          <p:cNvSpPr txBox="1">
            <a:spLocks/>
          </p:cNvSpPr>
          <p:nvPr/>
        </p:nvSpPr>
        <p:spPr>
          <a:xfrm>
            <a:off x="6085352" y="1732449"/>
            <a:ext cx="5182205"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400" dirty="0"/>
          </a:p>
          <a:p>
            <a:r>
              <a:rPr lang="en-US" sz="2400" dirty="0"/>
              <a:t>Heroku</a:t>
            </a:r>
          </a:p>
          <a:p>
            <a:r>
              <a:rPr lang="en-US" sz="2400" dirty="0"/>
              <a:t>Google Maps API</a:t>
            </a:r>
          </a:p>
          <a:p>
            <a:r>
              <a:rPr lang="en-US" sz="2400" dirty="0"/>
              <a:t>Geocode</a:t>
            </a:r>
          </a:p>
          <a:p>
            <a:endParaRPr lang="en-US" sz="2400" dirty="0"/>
          </a:p>
        </p:txBody>
      </p:sp>
    </p:spTree>
    <p:extLst>
      <p:ext uri="{BB962C8B-B14F-4D97-AF65-F5344CB8AC3E}">
        <p14:creationId xmlns:p14="http://schemas.microsoft.com/office/powerpoint/2010/main" val="255079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2EEB-1914-EB0D-0B58-17DA62EF4BAF}"/>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73706E42-373D-5D6C-2DD1-032BAE13E69B}"/>
              </a:ext>
            </a:extLst>
          </p:cNvPr>
          <p:cNvSpPr>
            <a:spLocks noGrp="1"/>
          </p:cNvSpPr>
          <p:nvPr>
            <p:ph idx="1"/>
          </p:nvPr>
        </p:nvSpPr>
        <p:spPr/>
        <p:txBody>
          <a:bodyPr>
            <a:normAutofit/>
          </a:bodyPr>
          <a:lstStyle/>
          <a:p>
            <a:endParaRPr lang="en-US" sz="2400" dirty="0"/>
          </a:p>
          <a:p>
            <a:r>
              <a:rPr lang="en-US" sz="2400" dirty="0"/>
              <a:t>Internet Access</a:t>
            </a:r>
          </a:p>
          <a:p>
            <a:r>
              <a:rPr lang="en-US" sz="2400" dirty="0"/>
              <a:t>Link to my web app</a:t>
            </a:r>
          </a:p>
          <a:p>
            <a:r>
              <a:rPr lang="en-US" sz="2400" dirty="0"/>
              <a:t>Location enabled device</a:t>
            </a:r>
          </a:p>
          <a:p>
            <a:endParaRPr lang="en-US" sz="2400" dirty="0"/>
          </a:p>
        </p:txBody>
      </p:sp>
    </p:spTree>
    <p:extLst>
      <p:ext uri="{BB962C8B-B14F-4D97-AF65-F5344CB8AC3E}">
        <p14:creationId xmlns:p14="http://schemas.microsoft.com/office/powerpoint/2010/main" val="184686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9C8A-D2E0-4B15-D0D3-3C335CDAE853}"/>
              </a:ext>
            </a:extLst>
          </p:cNvPr>
          <p:cNvSpPr>
            <a:spLocks noGrp="1"/>
          </p:cNvSpPr>
          <p:nvPr>
            <p:ph type="title"/>
          </p:nvPr>
        </p:nvSpPr>
        <p:spPr/>
        <p:txBody>
          <a:bodyPr>
            <a:noAutofit/>
          </a:bodyPr>
          <a:lstStyle/>
          <a:p>
            <a:r>
              <a:rPr lang="en-US" dirty="0"/>
              <a:t>Project Implementation </a:t>
            </a:r>
            <a:br>
              <a:rPr lang="en-US" dirty="0"/>
            </a:br>
            <a:r>
              <a:rPr lang="en-US" dirty="0"/>
              <a:t>Description &amp; Explanation</a:t>
            </a:r>
          </a:p>
        </p:txBody>
      </p:sp>
      <p:sp>
        <p:nvSpPr>
          <p:cNvPr id="3" name="Content Placeholder 2">
            <a:extLst>
              <a:ext uri="{FF2B5EF4-FFF2-40B4-BE49-F238E27FC236}">
                <a16:creationId xmlns:a16="http://schemas.microsoft.com/office/drawing/2014/main" id="{060D871D-C5A3-870E-346C-79B2EE850B10}"/>
              </a:ext>
            </a:extLst>
          </p:cNvPr>
          <p:cNvSpPr>
            <a:spLocks noGrp="1"/>
          </p:cNvSpPr>
          <p:nvPr>
            <p:ph idx="1"/>
          </p:nvPr>
        </p:nvSpPr>
        <p:spPr/>
        <p:txBody>
          <a:bodyPr>
            <a:normAutofit/>
          </a:bodyPr>
          <a:lstStyle/>
          <a:p>
            <a:endParaRPr lang="en-US" sz="2400" dirty="0"/>
          </a:p>
          <a:p>
            <a:r>
              <a:rPr lang="en-US" sz="2400" dirty="0"/>
              <a:t>Test Plan</a:t>
            </a:r>
          </a:p>
          <a:p>
            <a:pPr lvl="1"/>
            <a:r>
              <a:rPr lang="en-US" sz="2000" dirty="0"/>
              <a:t>Integrated testing suite with Ruby on Rails</a:t>
            </a:r>
          </a:p>
          <a:p>
            <a:pPr lvl="1"/>
            <a:r>
              <a:rPr lang="en-US" sz="2000" dirty="0"/>
              <a:t>Manual/functional testing</a:t>
            </a:r>
          </a:p>
        </p:txBody>
      </p:sp>
    </p:spTree>
    <p:extLst>
      <p:ext uri="{BB962C8B-B14F-4D97-AF65-F5344CB8AC3E}">
        <p14:creationId xmlns:p14="http://schemas.microsoft.com/office/powerpoint/2010/main" val="16814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9C8A-D2E0-4B15-D0D3-3C335CDAE853}"/>
              </a:ext>
            </a:extLst>
          </p:cNvPr>
          <p:cNvSpPr>
            <a:spLocks noGrp="1"/>
          </p:cNvSpPr>
          <p:nvPr>
            <p:ph type="title"/>
          </p:nvPr>
        </p:nvSpPr>
        <p:spPr/>
        <p:txBody>
          <a:bodyPr>
            <a:noAutofit/>
          </a:bodyPr>
          <a:lstStyle/>
          <a:p>
            <a:r>
              <a:rPr lang="en-US" dirty="0"/>
              <a:t>Project Implementation </a:t>
            </a:r>
            <a:br>
              <a:rPr lang="en-US" dirty="0"/>
            </a:br>
            <a:r>
              <a:rPr lang="en-US" dirty="0"/>
              <a:t>Description &amp; Explanation (cont.)</a:t>
            </a:r>
          </a:p>
        </p:txBody>
      </p:sp>
      <p:sp>
        <p:nvSpPr>
          <p:cNvPr id="3" name="Content Placeholder 2">
            <a:extLst>
              <a:ext uri="{FF2B5EF4-FFF2-40B4-BE49-F238E27FC236}">
                <a16:creationId xmlns:a16="http://schemas.microsoft.com/office/drawing/2014/main" id="{060D871D-C5A3-870E-346C-79B2EE850B10}"/>
              </a:ext>
            </a:extLst>
          </p:cNvPr>
          <p:cNvSpPr>
            <a:spLocks noGrp="1"/>
          </p:cNvSpPr>
          <p:nvPr>
            <p:ph idx="1"/>
          </p:nvPr>
        </p:nvSpPr>
        <p:spPr>
          <a:xfrm>
            <a:off x="913795" y="1732449"/>
            <a:ext cx="5182205" cy="5030301"/>
          </a:xfrm>
        </p:spPr>
        <p:txBody>
          <a:bodyPr>
            <a:normAutofit/>
          </a:bodyPr>
          <a:lstStyle/>
          <a:p>
            <a:endParaRPr lang="en-US" sz="2400" dirty="0"/>
          </a:p>
          <a:p>
            <a:r>
              <a:rPr lang="en-US" sz="2400" dirty="0"/>
              <a:t>Positive Test Results</a:t>
            </a:r>
          </a:p>
          <a:p>
            <a:pPr lvl="1"/>
            <a:r>
              <a:rPr lang="en-US" sz="2200" dirty="0"/>
              <a:t>Static pages function</a:t>
            </a:r>
          </a:p>
          <a:p>
            <a:pPr lvl="2"/>
            <a:r>
              <a:rPr lang="en-US" sz="2000" dirty="0"/>
              <a:t>Home, About, Contact, Help</a:t>
            </a:r>
          </a:p>
          <a:p>
            <a:pPr lvl="1"/>
            <a:r>
              <a:rPr lang="en-US" sz="2200" dirty="0"/>
              <a:t>Home page removes sign up when logged in</a:t>
            </a:r>
          </a:p>
          <a:p>
            <a:pPr lvl="1"/>
            <a:r>
              <a:rPr lang="en-US" sz="2200" dirty="0"/>
              <a:t>User can create an account</a:t>
            </a:r>
          </a:p>
          <a:p>
            <a:pPr lvl="1"/>
            <a:r>
              <a:rPr lang="en-US" sz="2200" dirty="0"/>
              <a:t>User email activation</a:t>
            </a:r>
          </a:p>
          <a:p>
            <a:pPr lvl="1"/>
            <a:r>
              <a:rPr lang="en-US" sz="2200" dirty="0"/>
              <a:t>User sign in</a:t>
            </a:r>
          </a:p>
          <a:p>
            <a:pPr lvl="1"/>
            <a:r>
              <a:rPr lang="en-US" sz="2000" dirty="0"/>
              <a:t>User edit their account information</a:t>
            </a:r>
          </a:p>
          <a:p>
            <a:pPr lvl="1"/>
            <a:endParaRPr lang="en-US" sz="2000" dirty="0"/>
          </a:p>
        </p:txBody>
      </p:sp>
      <p:sp>
        <p:nvSpPr>
          <p:cNvPr id="4" name="Content Placeholder 2">
            <a:extLst>
              <a:ext uri="{FF2B5EF4-FFF2-40B4-BE49-F238E27FC236}">
                <a16:creationId xmlns:a16="http://schemas.microsoft.com/office/drawing/2014/main" id="{662DBF9A-52E9-A34B-40C3-00DD9BDAC63E}"/>
              </a:ext>
            </a:extLst>
          </p:cNvPr>
          <p:cNvSpPr txBox="1">
            <a:spLocks/>
          </p:cNvSpPr>
          <p:nvPr/>
        </p:nvSpPr>
        <p:spPr>
          <a:xfrm>
            <a:off x="6090676" y="1724998"/>
            <a:ext cx="5182205" cy="503030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400" dirty="0"/>
          </a:p>
          <a:p>
            <a:pPr lvl="1"/>
            <a:endParaRPr lang="en-US" sz="2200" dirty="0"/>
          </a:p>
          <a:p>
            <a:pPr lvl="1"/>
            <a:r>
              <a:rPr lang="en-US" sz="2200" dirty="0"/>
              <a:t>User forgot password reset</a:t>
            </a:r>
          </a:p>
          <a:p>
            <a:pPr lvl="1"/>
            <a:r>
              <a:rPr lang="en-US" sz="2200" dirty="0"/>
              <a:t>Create page shows start pin form</a:t>
            </a:r>
          </a:p>
          <a:p>
            <a:pPr lvl="1"/>
            <a:r>
              <a:rPr lang="en-US" sz="2200" dirty="0"/>
              <a:t>Admin user page</a:t>
            </a:r>
          </a:p>
          <a:p>
            <a:pPr lvl="1"/>
            <a:r>
              <a:rPr lang="en-US" sz="2200" dirty="0"/>
              <a:t>Admin delete users</a:t>
            </a:r>
          </a:p>
          <a:p>
            <a:pPr lvl="1"/>
            <a:r>
              <a:rPr lang="en-US" sz="2200" dirty="0"/>
              <a:t>Admin has extra help display</a:t>
            </a:r>
          </a:p>
          <a:p>
            <a:pPr lvl="1"/>
            <a:r>
              <a:rPr lang="en-US" sz="2200" dirty="0"/>
              <a:t>App functions on mobile view</a:t>
            </a:r>
          </a:p>
          <a:p>
            <a:pPr lvl="1"/>
            <a:r>
              <a:rPr lang="en-US" sz="2000" dirty="0"/>
              <a:t>Embedded Google Maps using APIs</a:t>
            </a:r>
          </a:p>
          <a:p>
            <a:pPr lvl="1"/>
            <a:r>
              <a:rPr lang="en-US" sz="2000" dirty="0"/>
              <a:t>Geo-tagging from IP Address</a:t>
            </a:r>
          </a:p>
        </p:txBody>
      </p:sp>
    </p:spTree>
    <p:extLst>
      <p:ext uri="{BB962C8B-B14F-4D97-AF65-F5344CB8AC3E}">
        <p14:creationId xmlns:p14="http://schemas.microsoft.com/office/powerpoint/2010/main" val="18960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9C8A-D2E0-4B15-D0D3-3C335CDAE853}"/>
              </a:ext>
            </a:extLst>
          </p:cNvPr>
          <p:cNvSpPr>
            <a:spLocks noGrp="1"/>
          </p:cNvSpPr>
          <p:nvPr>
            <p:ph type="title"/>
          </p:nvPr>
        </p:nvSpPr>
        <p:spPr/>
        <p:txBody>
          <a:bodyPr>
            <a:noAutofit/>
          </a:bodyPr>
          <a:lstStyle/>
          <a:p>
            <a:r>
              <a:rPr lang="en-US" dirty="0"/>
              <a:t>Project Implementation </a:t>
            </a:r>
            <a:br>
              <a:rPr lang="en-US" dirty="0"/>
            </a:br>
            <a:r>
              <a:rPr lang="en-US" dirty="0"/>
              <a:t>Description &amp; Explanation (cont.)</a:t>
            </a:r>
          </a:p>
        </p:txBody>
      </p:sp>
      <p:sp>
        <p:nvSpPr>
          <p:cNvPr id="3" name="Content Placeholder 2">
            <a:extLst>
              <a:ext uri="{FF2B5EF4-FFF2-40B4-BE49-F238E27FC236}">
                <a16:creationId xmlns:a16="http://schemas.microsoft.com/office/drawing/2014/main" id="{060D871D-C5A3-870E-346C-79B2EE850B10}"/>
              </a:ext>
            </a:extLst>
          </p:cNvPr>
          <p:cNvSpPr>
            <a:spLocks noGrp="1"/>
          </p:cNvSpPr>
          <p:nvPr>
            <p:ph idx="1"/>
          </p:nvPr>
        </p:nvSpPr>
        <p:spPr>
          <a:xfrm>
            <a:off x="913795" y="1732449"/>
            <a:ext cx="5182205" cy="5030301"/>
          </a:xfrm>
        </p:spPr>
        <p:txBody>
          <a:bodyPr>
            <a:normAutofit/>
          </a:bodyPr>
          <a:lstStyle/>
          <a:p>
            <a:endParaRPr lang="en-US" sz="2400" dirty="0"/>
          </a:p>
          <a:p>
            <a:r>
              <a:rPr lang="en-US" sz="2400" dirty="0"/>
              <a:t>Negative Test Results</a:t>
            </a:r>
          </a:p>
          <a:p>
            <a:pPr lvl="1"/>
            <a:r>
              <a:rPr lang="en-US" sz="2200" dirty="0"/>
              <a:t>Placing multiple pins</a:t>
            </a:r>
          </a:p>
          <a:p>
            <a:pPr lvl="1"/>
            <a:r>
              <a:rPr lang="en-US" sz="2200" dirty="0"/>
              <a:t>Linking pins together as a hunt</a:t>
            </a:r>
          </a:p>
          <a:p>
            <a:pPr lvl="1"/>
            <a:r>
              <a:rPr lang="en-US" sz="2200" dirty="0"/>
              <a:t>Starting a hunt</a:t>
            </a:r>
          </a:p>
          <a:p>
            <a:pPr lvl="1"/>
            <a:r>
              <a:rPr lang="en-US" sz="2200" dirty="0"/>
              <a:t>Device location gathering</a:t>
            </a:r>
          </a:p>
          <a:p>
            <a:pPr lvl="1"/>
            <a:r>
              <a:rPr lang="en-US" sz="2200" dirty="0"/>
              <a:t>Ask location permission</a:t>
            </a:r>
          </a:p>
          <a:p>
            <a:pPr lvl="1"/>
            <a:r>
              <a:rPr lang="en-US" sz="2200" dirty="0"/>
              <a:t>Email activation in publication</a:t>
            </a:r>
          </a:p>
          <a:p>
            <a:pPr lvl="1"/>
            <a:endParaRPr lang="en-US" sz="2200" dirty="0"/>
          </a:p>
          <a:p>
            <a:pPr lvl="1"/>
            <a:endParaRPr lang="en-US" sz="2200" dirty="0"/>
          </a:p>
          <a:p>
            <a:pPr lvl="1"/>
            <a:endParaRPr lang="en-US" sz="2000" dirty="0"/>
          </a:p>
          <a:p>
            <a:pPr lvl="1"/>
            <a:endParaRPr lang="en-US" sz="2000" dirty="0"/>
          </a:p>
        </p:txBody>
      </p:sp>
      <p:sp>
        <p:nvSpPr>
          <p:cNvPr id="4" name="Content Placeholder 2">
            <a:extLst>
              <a:ext uri="{FF2B5EF4-FFF2-40B4-BE49-F238E27FC236}">
                <a16:creationId xmlns:a16="http://schemas.microsoft.com/office/drawing/2014/main" id="{662DBF9A-52E9-A34B-40C3-00DD9BDAC63E}"/>
              </a:ext>
            </a:extLst>
          </p:cNvPr>
          <p:cNvSpPr txBox="1">
            <a:spLocks/>
          </p:cNvSpPr>
          <p:nvPr/>
        </p:nvSpPr>
        <p:spPr>
          <a:xfrm>
            <a:off x="6090676" y="1724998"/>
            <a:ext cx="5182205" cy="503030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400" dirty="0"/>
          </a:p>
          <a:p>
            <a:pPr lvl="1"/>
            <a:endParaRPr lang="en-US" sz="2200" dirty="0"/>
          </a:p>
          <a:p>
            <a:pPr lvl="1"/>
            <a:endParaRPr lang="en-US" sz="2000" dirty="0"/>
          </a:p>
        </p:txBody>
      </p:sp>
    </p:spTree>
    <p:extLst>
      <p:ext uri="{BB962C8B-B14F-4D97-AF65-F5344CB8AC3E}">
        <p14:creationId xmlns:p14="http://schemas.microsoft.com/office/powerpoint/2010/main" val="1140229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3838</TotalTime>
  <Words>586</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Calisto MT</vt:lpstr>
      <vt:lpstr>Wingdings 2</vt:lpstr>
      <vt:lpstr>Slate</vt:lpstr>
      <vt:lpstr>Eagle Eye  Scavenger Hunts</vt:lpstr>
      <vt:lpstr>Statement of Purpose </vt:lpstr>
      <vt:lpstr>Statement of Purpose (cont.)</vt:lpstr>
      <vt:lpstr>Research &amp; Background</vt:lpstr>
      <vt:lpstr>Project Language(s), Software, and Hardware</vt:lpstr>
      <vt:lpstr>Project Requirements</vt:lpstr>
      <vt:lpstr>Project Implementation  Description &amp; Explanation</vt:lpstr>
      <vt:lpstr>Project Implementation  Description &amp; Explanation (cont.)</vt:lpstr>
      <vt:lpstr>Project Implementation  Description &amp; Explanation (cont.)</vt:lpstr>
      <vt:lpstr>Project Implementation  Description &amp; Explanation (cont.)</vt:lpstr>
      <vt:lpstr>Project Implementation  Description &amp; Explanation (cont.)</vt:lpstr>
      <vt:lpstr>Lessons Learned</vt:lpstr>
      <vt:lpstr>Links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Eagle Eye  Scavenger Hunts</dc:title>
  <dc:creator>Micah Stargel</dc:creator>
  <cp:lastModifiedBy>Micah Stargel</cp:lastModifiedBy>
  <cp:revision>1</cp:revision>
  <dcterms:created xsi:type="dcterms:W3CDTF">2023-04-17T04:10:36Z</dcterms:created>
  <dcterms:modified xsi:type="dcterms:W3CDTF">2023-04-19T20:09:27Z</dcterms:modified>
</cp:coreProperties>
</file>