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1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1F61A-1471-4DBD-8458-92F321826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E994F1-DA61-4EFC-B7BB-19411362B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872CA0-13B7-4C5D-AA62-793AF9F6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303-18F8-43B4-B98A-A67585AB7655}" type="datetimeFigureOut">
              <a:rPr lang="de-CH" smtClean="0"/>
              <a:t>17.10.2017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DFE474-5938-4EF0-A5EB-58FD0373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1517A1-DA3E-48A6-934E-16B17E05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636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4AB6B-B50C-486F-8255-528B2A1B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40225E-3123-40B5-AFA1-8E737FD4F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BEBAFD-7162-4384-ABDE-5452513E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303-18F8-43B4-B98A-A67585AB7655}" type="datetimeFigureOut">
              <a:rPr lang="de-CH" smtClean="0"/>
              <a:t>17.10.2017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3EB8EE-8400-47C7-BD6E-2681AEB2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856C79-78C2-4C35-8909-A8D720E7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793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93CBFB-F692-4B60-9F03-6D8B4E987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321563-54FE-4288-A097-3B72141C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DAF0E2-0068-4821-9BFD-99DE8A99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303-18F8-43B4-B98A-A67585AB7655}" type="datetimeFigureOut">
              <a:rPr lang="de-CH" smtClean="0"/>
              <a:t>17.10.2017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8F26F9-2662-497C-985F-37F00F7A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20AFB2-1E2F-4E11-9E60-0C4D66FB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98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D0FC1-A047-4F10-9127-02F1357E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ED6A70-C9B6-4F70-B7ED-97C74886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5F701-EB59-43C3-9AEA-7FA8CC54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303-18F8-43B4-B98A-A67585AB7655}" type="datetimeFigureOut">
              <a:rPr lang="de-CH" smtClean="0"/>
              <a:t>17.10.2017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BA697B-FF22-46C1-99C0-B2395746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F7D77A-AAE4-4672-AC6A-3A3A9B39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209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F13E4-CD05-4CBD-B3F4-1719FE53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A7222-C0D4-4076-B712-780D4E0A4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278CD6-B178-4E0D-A4D3-61C70F32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303-18F8-43B4-B98A-A67585AB7655}" type="datetimeFigureOut">
              <a:rPr lang="de-CH" smtClean="0"/>
              <a:t>17.10.2017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38F55C-0F3E-4DB9-A45F-047B532B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4C1C98-7561-4625-A190-7B9B874E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819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304D2-564B-49A8-8E74-27AB7A8A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A0B154-4C56-467C-A89C-BCB4DE1D3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3BE063-9C94-4E7E-AE2E-B307B2B76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0B538F-266D-414F-8489-980ED332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303-18F8-43B4-B98A-A67585AB7655}" type="datetimeFigureOut">
              <a:rPr lang="de-CH" smtClean="0"/>
              <a:t>17.10.2017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CCE7FA-A8C4-4ACB-9822-B51D6F97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BC3631-3AAB-400A-A1E2-F6FC1C93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630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8B950-599D-4E3C-A361-19ADE496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B279C-A68C-4DC3-A920-B286860E2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B40B13-FED1-4552-81C0-889990D92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E6D604-860D-42F0-88D6-F6510BFF8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3F9EAE-92EB-4BD8-AFA6-AF6BEED1F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89BC19-907A-4E21-9077-F265366B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303-18F8-43B4-B98A-A67585AB7655}" type="datetimeFigureOut">
              <a:rPr lang="de-CH" smtClean="0"/>
              <a:t>17.10.2017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24CC19-9472-4342-AF17-086C2AF6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E2C683-ADE0-43E9-B4F6-54B591E6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907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8DD23-12F9-4E85-BA98-361FA472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DC5A37-1992-4B10-94E2-39C2358B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303-18F8-43B4-B98A-A67585AB7655}" type="datetimeFigureOut">
              <a:rPr lang="de-CH" smtClean="0"/>
              <a:t>17.10.2017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95586C-C073-4C78-A856-A9EE8C8F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183810-66E0-4502-B5DE-7FF10946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677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0A21A6C-DAB0-480C-BB4F-6DB684B7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303-18F8-43B4-B98A-A67585AB7655}" type="datetimeFigureOut">
              <a:rPr lang="de-CH" smtClean="0"/>
              <a:t>17.10.2017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FF3CA4-CAD3-493E-B6FF-6948FF0C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725790-4EB0-4013-B3BF-60BB77A6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084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32C5C-3955-4E02-981E-86E9AEC3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A8717-9A99-4AFE-9FE7-310A6A39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EB168C-B238-4FB9-BEFC-528184D3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FD385C-B262-4447-89A7-3722825A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303-18F8-43B4-B98A-A67585AB7655}" type="datetimeFigureOut">
              <a:rPr lang="de-CH" smtClean="0"/>
              <a:t>17.10.2017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EB4ACE-4D24-467D-8E12-53326741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DA3B4B-B0B4-4D18-8474-1AE5A8E1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956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95EC5-E9A8-43BF-8DD2-D624C669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46BF2C-B2EC-4990-87C6-484C9A88C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483E6B-B982-48C2-AE9D-433EAEA90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63BDC9-7784-4228-9882-B5C93DF2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303-18F8-43B4-B98A-A67585AB7655}" type="datetimeFigureOut">
              <a:rPr lang="de-CH" smtClean="0"/>
              <a:t>17.10.2017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E0F135-63A6-4ABF-BC2D-3BBF3288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BBA945-7882-49CE-982C-5CD81724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22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AA1EEA-FF7A-4F80-8FC3-8841849C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F70340-6629-44FE-9E22-E96AAD319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0ED8D2-F67E-4720-A345-131B218C2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F6303-18F8-43B4-B98A-A67585AB7655}" type="datetimeFigureOut">
              <a:rPr lang="de-CH" smtClean="0"/>
              <a:t>17.10.2017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2C6C59-BBA6-4AE6-8DF9-A3E301CAF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B608E1-D843-4383-A826-5754162FF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889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E6E815-9318-4024-BCD6-B92624BF5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76" y="150742"/>
            <a:ext cx="3818560" cy="220132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F04D89-C8BA-4ACF-A5E7-B2756EEF6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01" y="1620460"/>
            <a:ext cx="4213072" cy="178962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71EBE46-EB64-453A-8D84-2AA27B06F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76" y="3538427"/>
            <a:ext cx="3818560" cy="231727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48B3B46-055D-4E6C-BFE5-B3269EB375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61"/>
          <a:stretch/>
        </p:blipFill>
        <p:spPr>
          <a:xfrm>
            <a:off x="1808801" y="5093515"/>
            <a:ext cx="4213072" cy="165897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259A707-E831-46C4-8AC0-C5150F9184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866" y="1620460"/>
            <a:ext cx="4090220" cy="252417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8E97E47-130A-4DBA-9447-DE75C73D87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06"/>
          <a:stretch/>
        </p:blipFill>
        <p:spPr>
          <a:xfrm>
            <a:off x="7715197" y="3410084"/>
            <a:ext cx="4443309" cy="168343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777D144-DA34-4BC1-81CA-70F696300996}"/>
              </a:ext>
            </a:extLst>
          </p:cNvPr>
          <p:cNvSpPr txBox="1"/>
          <p:nvPr/>
        </p:nvSpPr>
        <p:spPr>
          <a:xfrm>
            <a:off x="26381" y="703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AAD0A50-B5A7-42BD-A44D-1DE368C0E36B}"/>
              </a:ext>
            </a:extLst>
          </p:cNvPr>
          <p:cNvSpPr txBox="1"/>
          <p:nvPr/>
        </p:nvSpPr>
        <p:spPr>
          <a:xfrm>
            <a:off x="26381" y="3541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B4C5512-1DC2-42ED-9BE2-34B2E2848C1D}"/>
              </a:ext>
            </a:extLst>
          </p:cNvPr>
          <p:cNvSpPr txBox="1"/>
          <p:nvPr/>
        </p:nvSpPr>
        <p:spPr>
          <a:xfrm>
            <a:off x="6268861" y="162046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174722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Steiner</dc:creator>
  <cp:lastModifiedBy>Markus Steiner</cp:lastModifiedBy>
  <cp:revision>2</cp:revision>
  <dcterms:created xsi:type="dcterms:W3CDTF">2017-10-17T20:38:16Z</dcterms:created>
  <dcterms:modified xsi:type="dcterms:W3CDTF">2017-10-17T20:55:21Z</dcterms:modified>
</cp:coreProperties>
</file>