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F61A-1471-4DBD-8458-92F32182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E994F1-DA61-4EFC-B7BB-19411362B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872CA0-13B7-4C5D-AA62-793AF9F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FE474-5938-4EF0-A5EB-58FD037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517A1-DA3E-48A6-934E-16B17E0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36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4AB6B-B50C-486F-8255-528B2A1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0225E-3123-40B5-AFA1-8E737FD4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EBAFD-7162-4384-ABDE-5452513E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EB8EE-8400-47C7-BD6E-2681AEB2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56C79-78C2-4C35-8909-A8D720E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93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93CBFB-F692-4B60-9F03-6D8B4E987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321563-54FE-4288-A097-3B72141C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AF0E2-0068-4821-9BFD-99DE8A99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F26F9-2662-497C-985F-37F00F7A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0AFB2-1E2F-4E11-9E60-0C4D66FB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8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0FC1-A047-4F10-9127-02F1357E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D6A70-C9B6-4F70-B7ED-97C74886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5F701-EB59-43C3-9AEA-7FA8CC5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A697B-FF22-46C1-99C0-B2395746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7D77A-AAE4-4672-AC6A-3A3A9B39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09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13E4-CD05-4CBD-B3F4-1719FE53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A7222-C0D4-4076-B712-780D4E0A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78CD6-B178-4E0D-A4D3-61C70F3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8F55C-0F3E-4DB9-A45F-047B532B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C1C98-7561-4625-A190-7B9B874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1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04D2-564B-49A8-8E74-27AB7A8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0B154-4C56-467C-A89C-BCB4DE1D3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BE063-9C94-4E7E-AE2E-B307B2B7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0B538F-266D-414F-8489-980ED332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CCE7FA-A8C4-4ACB-9822-B51D6F9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3631-3AAB-400A-A1E2-F6FC1C9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3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B950-599D-4E3C-A361-19ADE49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279C-A68C-4DC3-A920-B286860E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40B13-FED1-4552-81C0-889990D9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E6D604-860D-42F0-88D6-F6510BFF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3F9EAE-92EB-4BD8-AFA6-AF6BEED1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89BC19-907A-4E21-9077-F265366B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24CC19-9472-4342-AF17-086C2AF6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E2C683-ADE0-43E9-B4F6-54B591E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0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8DD23-12F9-4E85-BA98-361FA47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DC5A37-1992-4B10-94E2-39C2358B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95586C-C073-4C78-A856-A9EE8C8F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83810-66E0-4502-B5DE-7FF1094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7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A21A6C-DAB0-480C-BB4F-6DB684B7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FF3CA4-CAD3-493E-B6FF-6948FF0C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25790-4EB0-4013-B3BF-60BB77A6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2C5C-3955-4E02-981E-86E9AEC3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A8717-9A99-4AFE-9FE7-310A6A39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B168C-B238-4FB9-BEFC-528184D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D385C-B262-4447-89A7-3722825A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B4ACE-4D24-467D-8E12-53326741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A3B4B-B0B4-4D18-8474-1AE5A8E1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56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95EC5-E9A8-43BF-8DD2-D624C66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46BF2C-B2EC-4990-87C6-484C9A88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83E6B-B982-48C2-AE9D-433EAEA9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63BDC9-7784-4228-9882-B5C93DF2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0F135-63A6-4ABF-BC2D-3BBF328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BA945-7882-49CE-982C-5CD81724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2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A1EEA-FF7A-4F80-8FC3-8841849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F70340-6629-44FE-9E22-E96AAD31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ED8D2-F67E-4720-A345-131B218C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6303-18F8-43B4-B98A-A67585AB7655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C6C59-BBA6-4AE6-8DF9-A3E301CAF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608E1-D843-4383-A826-5754162FF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38AD-A224-4BEA-AE05-F84B5636CC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89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8E70BBED-DE0F-4A5A-A3F6-B2E82241D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5" y="201363"/>
            <a:ext cx="4327233" cy="24714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777D144-DA34-4BC1-81CA-70F696300996}"/>
              </a:ext>
            </a:extLst>
          </p:cNvPr>
          <p:cNvSpPr txBox="1"/>
          <p:nvPr/>
        </p:nvSpPr>
        <p:spPr>
          <a:xfrm>
            <a:off x="26381" y="70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AAD0A50-B5A7-42BD-A44D-1DE368C0E36B}"/>
              </a:ext>
            </a:extLst>
          </p:cNvPr>
          <p:cNvSpPr txBox="1"/>
          <p:nvPr/>
        </p:nvSpPr>
        <p:spPr>
          <a:xfrm>
            <a:off x="26381" y="34702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4C5512-1DC2-42ED-9BE2-34B2E2848C1D}"/>
              </a:ext>
            </a:extLst>
          </p:cNvPr>
          <p:cNvSpPr txBox="1"/>
          <p:nvPr/>
        </p:nvSpPr>
        <p:spPr>
          <a:xfrm>
            <a:off x="6268861" y="16204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7D2A43E-0CFE-4734-AE9E-E62B638F4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08" y="2018379"/>
            <a:ext cx="4654553" cy="12485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76F6F71-FAD4-4E14-8BB0-F3EEDEE3C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4" y="3541968"/>
            <a:ext cx="4429301" cy="248076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A42BDC7-8AFC-43A0-AF2B-0C4317B64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08" y="5396271"/>
            <a:ext cx="4654553" cy="132853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BF132D1-0A2F-4D84-89CE-FE06786E8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39" y="1754934"/>
            <a:ext cx="4560449" cy="251226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A4B3826-59A0-4881-971C-852AAE019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98" y="3681821"/>
            <a:ext cx="4453178" cy="13294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72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Steiner</dc:creator>
  <cp:lastModifiedBy>Markus Steiner</cp:lastModifiedBy>
  <cp:revision>8</cp:revision>
  <dcterms:created xsi:type="dcterms:W3CDTF">2017-10-17T20:38:16Z</dcterms:created>
  <dcterms:modified xsi:type="dcterms:W3CDTF">2017-10-24T14:01:18Z</dcterms:modified>
</cp:coreProperties>
</file>