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4" r:id="rId5"/>
    <p:sldId id="275" r:id="rId6"/>
    <p:sldId id="273" r:id="rId7"/>
    <p:sldId id="276" r:id="rId8"/>
    <p:sldId id="263" r:id="rId9"/>
    <p:sldId id="277" r:id="rId10"/>
    <p:sldId id="278" r:id="rId11"/>
    <p:sldId id="279" r:id="rId12"/>
    <p:sldId id="262" r:id="rId13"/>
    <p:sldId id="265" r:id="rId14"/>
    <p:sldId id="266" r:id="rId15"/>
    <p:sldId id="267" r:id="rId16"/>
    <p:sldId id="271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8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11/18/2013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R </a:t>
            </a:r>
            <a:r>
              <a:rPr lang="en-AU" dirty="0" smtClean="0"/>
              <a:t>Tools for </a:t>
            </a:r>
            <a:r>
              <a:rPr lang="en-AU" dirty="0" err="1" smtClean="0"/>
              <a:t>spatio</a:t>
            </a:r>
            <a:r>
              <a:rPr lang="en-AU" dirty="0" smtClean="0"/>
              <a:t>-temporal ecosystem data	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Michael Sumner</a:t>
            </a:r>
          </a:p>
          <a:p>
            <a:r>
              <a:rPr lang="en-AU" dirty="0" smtClean="0"/>
              <a:t> Australian Antarctic Division</a:t>
            </a:r>
            <a:endParaRPr lang="en-AU" dirty="0"/>
          </a:p>
        </p:txBody>
      </p:sp>
      <p:pic>
        <p:nvPicPr>
          <p:cNvPr id="1026" name="Picture 2" descr="C:\Users\michae_sum\Desktop\aad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1162" y="5572125"/>
            <a:ext cx="2382838" cy="128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Aspirations	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Tools provided as services</a:t>
            </a:r>
          </a:p>
          <a:p>
            <a:r>
              <a:rPr lang="en-AU" dirty="0" smtClean="0"/>
              <a:t>Integration with animal </a:t>
            </a:r>
            <a:r>
              <a:rPr lang="en-AU" dirty="0" smtClean="0"/>
              <a:t>tracking, voyage data</a:t>
            </a:r>
            <a:endParaRPr lang="en-AU" dirty="0" smtClean="0"/>
          </a:p>
          <a:p>
            <a:r>
              <a:rPr lang="en-AU" dirty="0" smtClean="0"/>
              <a:t>Administration tools to populate / synchronize data repository outside of AAD</a:t>
            </a:r>
          </a:p>
          <a:p>
            <a:r>
              <a:rPr lang="en-AU" dirty="0" smtClean="0"/>
              <a:t>General institutional Database services for the tools</a:t>
            </a: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 is also pretty flexible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Sometimes the formal data tools aren’t flexible enough</a:t>
            </a:r>
          </a:p>
          <a:p>
            <a:r>
              <a:rPr lang="en-AU" dirty="0" smtClean="0"/>
              <a:t>Examples of custom read functions in R, to produce formal </a:t>
            </a:r>
            <a:r>
              <a:rPr lang="en-AU" i="1" dirty="0" smtClean="0"/>
              <a:t>raster</a:t>
            </a:r>
            <a:r>
              <a:rPr lang="en-AU" dirty="0" smtClean="0"/>
              <a:t> objects: </a:t>
            </a:r>
          </a:p>
          <a:p>
            <a:pPr lvl="1"/>
            <a:r>
              <a:rPr lang="en-AU" dirty="0" smtClean="0"/>
              <a:t>Read NSIDC sea ice, binary files, Polar Stereographic projection</a:t>
            </a:r>
          </a:p>
          <a:p>
            <a:pPr lvl="1"/>
            <a:r>
              <a:rPr lang="en-AU" dirty="0" smtClean="0"/>
              <a:t>Read AVISO surface currents (U,V), </a:t>
            </a:r>
            <a:r>
              <a:rPr lang="en-AU" dirty="0" err="1" smtClean="0"/>
              <a:t>NetCDF</a:t>
            </a:r>
            <a:r>
              <a:rPr lang="en-AU" dirty="0" smtClean="0"/>
              <a:t> files, Mercator projection</a:t>
            </a:r>
          </a:p>
          <a:p>
            <a:pPr lvl="1">
              <a:buNone/>
            </a:pPr>
            <a:endParaRPr lang="en-AU" dirty="0"/>
          </a:p>
          <a:p>
            <a:pPr lvl="1">
              <a:buNone/>
            </a:pPr>
            <a:r>
              <a:rPr lang="en-AU" dirty="0" smtClean="0"/>
              <a:t>(Useful to customize the existing formal process which doesn’t always work, often modelling data frameworks do not marry cleanly with GIS)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AU" dirty="0" smtClean="0"/>
              <a:t>Read AVISO surface currents (U,V), </a:t>
            </a:r>
            <a:r>
              <a:rPr lang="en-AU" dirty="0" err="1" smtClean="0"/>
              <a:t>NetCDF</a:t>
            </a:r>
            <a:r>
              <a:rPr lang="en-AU" dirty="0" smtClean="0"/>
              <a:t> files, Mercator projection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AU" dirty="0" smtClean="0"/>
              <a:t>These sort of problems can be confusing, when physical models meet GIS: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AU" dirty="0" smtClean="0"/>
          </a:p>
          <a:p>
            <a:endParaRPr lang="en-A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73" y="2826575"/>
            <a:ext cx="4079379" cy="378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950629"/>
            <a:ext cx="4187577" cy="37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AU" dirty="0" smtClean="0"/>
              <a:t>The grid is irregular in Latitude, or more simply it is the Mercator projection on WGS84 (Pacific view)</a:t>
            </a:r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287860"/>
            <a:ext cx="45339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154" y="2348880"/>
            <a:ext cx="4705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6224"/>
            <a:ext cx="8229600" cy="2771776"/>
          </a:xfrm>
        </p:spPr>
        <p:txBody>
          <a:bodyPr>
            <a:normAutofit fontScale="92500" lnSpcReduction="10000"/>
          </a:bodyPr>
          <a:lstStyle/>
          <a:p>
            <a:endParaRPr lang="en-AU" dirty="0" smtClean="0"/>
          </a:p>
          <a:p>
            <a:r>
              <a:rPr lang="en-AU" dirty="0" smtClean="0"/>
              <a:t>Identify</a:t>
            </a:r>
            <a:r>
              <a:rPr lang="en-AU" dirty="0" smtClean="0"/>
              <a:t> </a:t>
            </a:r>
            <a:r>
              <a:rPr lang="en-AU" dirty="0" smtClean="0"/>
              <a:t>the native projection: </a:t>
            </a:r>
          </a:p>
          <a:p>
            <a:pPr lvl="1"/>
            <a:r>
              <a:rPr lang="en-AU" dirty="0" smtClean="0"/>
              <a:t>Grid </a:t>
            </a:r>
            <a:r>
              <a:rPr lang="en-AU" dirty="0" err="1" smtClean="0"/>
              <a:t>georeference</a:t>
            </a:r>
            <a:r>
              <a:rPr lang="en-AU" dirty="0" smtClean="0"/>
              <a:t> needs only 4 </a:t>
            </a:r>
            <a:r>
              <a:rPr lang="en-AU" i="1" dirty="0" smtClean="0"/>
              <a:t>transform</a:t>
            </a:r>
            <a:r>
              <a:rPr lang="en-AU" dirty="0" smtClean="0"/>
              <a:t> values (offset and scale), no need for longitude/latitude arrays</a:t>
            </a:r>
          </a:p>
          <a:p>
            <a:pPr lvl="1"/>
            <a:r>
              <a:rPr lang="en-AU" dirty="0" smtClean="0"/>
              <a:t>Extraction of data is </a:t>
            </a:r>
            <a:r>
              <a:rPr lang="en-AU" u="sng" dirty="0" smtClean="0"/>
              <a:t>very simple </a:t>
            </a:r>
            <a:r>
              <a:rPr lang="en-AU" dirty="0" smtClean="0"/>
              <a:t> (standard GIS tools)</a:t>
            </a:r>
          </a:p>
          <a:p>
            <a:pPr lvl="1"/>
            <a:r>
              <a:rPr lang="en-AU" dirty="0" smtClean="0"/>
              <a:t>Can transform points, lines, polygons to these grids with standard libraries, this is </a:t>
            </a:r>
            <a:r>
              <a:rPr lang="en-AU" i="1" dirty="0" smtClean="0"/>
              <a:t>far more efficient than vice versa</a:t>
            </a:r>
            <a:endParaRPr lang="en-AU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03154" cy="440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154" y="0"/>
            <a:ext cx="4705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192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 “Toolbox”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1800" b="1" dirty="0" smtClean="0"/>
              <a:t>I’m working on R tools data input to ecosystem models: </a:t>
            </a:r>
          </a:p>
          <a:p>
            <a:r>
              <a:rPr lang="en-AU" sz="1800" dirty="0" smtClean="0"/>
              <a:t>Read gridded data in convenient form (</a:t>
            </a:r>
            <a:r>
              <a:rPr lang="en-AU" sz="1800" dirty="0" err="1" smtClean="0"/>
              <a:t>chl</a:t>
            </a:r>
            <a:r>
              <a:rPr lang="en-AU" sz="1800" dirty="0" smtClean="0"/>
              <a:t>-a, currents, fronts, ice, </a:t>
            </a:r>
            <a:r>
              <a:rPr lang="en-AU" sz="1800" dirty="0" err="1" smtClean="0"/>
              <a:t>ssh</a:t>
            </a:r>
            <a:r>
              <a:rPr lang="en-AU" sz="1800" dirty="0" smtClean="0"/>
              <a:t>, </a:t>
            </a:r>
            <a:r>
              <a:rPr lang="en-AU" sz="1800" dirty="0" err="1" smtClean="0"/>
              <a:t>sst</a:t>
            </a:r>
            <a:r>
              <a:rPr lang="en-AU" sz="1800" dirty="0" smtClean="0"/>
              <a:t>, wind, ...)</a:t>
            </a:r>
          </a:p>
          <a:p>
            <a:r>
              <a:rPr lang="en-AU" sz="1800" dirty="0" smtClean="0"/>
              <a:t>Read/load/derive commonly used maps: topography, coastlines, management polygons, contours, fronts, ...</a:t>
            </a:r>
          </a:p>
          <a:p>
            <a:r>
              <a:rPr lang="en-AU" sz="1800" dirty="0" smtClean="0"/>
              <a:t>Derive spatial/temporal summaries</a:t>
            </a:r>
          </a:p>
          <a:p>
            <a:r>
              <a:rPr lang="en-AU" sz="1800" dirty="0" smtClean="0"/>
              <a:t>Provide easy access to a wide variety of data, </a:t>
            </a:r>
            <a:r>
              <a:rPr lang="en-AU" sz="1800" dirty="0" err="1" smtClean="0"/>
              <a:t>visualization,“overlay</a:t>
            </a:r>
            <a:r>
              <a:rPr lang="en-AU" sz="1800" dirty="0" smtClean="0"/>
              <a:t>” techniques, map projections</a:t>
            </a:r>
          </a:p>
          <a:p>
            <a:pPr>
              <a:buNone/>
            </a:pPr>
            <a:r>
              <a:rPr lang="en-AU" sz="1800" b="1" dirty="0" smtClean="0"/>
              <a:t>I’m also interested in: </a:t>
            </a:r>
          </a:p>
          <a:p>
            <a:r>
              <a:rPr lang="en-AU" sz="1800" dirty="0" smtClean="0"/>
              <a:t>Spatial temporal data stored in databases (not </a:t>
            </a:r>
            <a:r>
              <a:rPr lang="en-AU" sz="1800" dirty="0" err="1" smtClean="0"/>
              <a:t>shapefiles</a:t>
            </a:r>
            <a:r>
              <a:rPr lang="en-AU" sz="1800" dirty="0" smtClean="0"/>
              <a:t>!)</a:t>
            </a:r>
          </a:p>
          <a:p>
            <a:r>
              <a:rPr lang="en-AU" sz="1800" dirty="0" smtClean="0"/>
              <a:t>R packages, CRAN, </a:t>
            </a:r>
            <a:r>
              <a:rPr lang="en-AU" sz="1800" dirty="0" err="1" smtClean="0"/>
              <a:t>GitHub</a:t>
            </a:r>
            <a:r>
              <a:rPr lang="en-AU" sz="1800" dirty="0" smtClean="0"/>
              <a:t>, literate programming with </a:t>
            </a:r>
            <a:r>
              <a:rPr lang="en-AU" sz="1800" dirty="0" err="1" smtClean="0"/>
              <a:t>Sweave</a:t>
            </a:r>
            <a:r>
              <a:rPr lang="en-AU" sz="1800" dirty="0" smtClean="0"/>
              <a:t>/</a:t>
            </a:r>
            <a:r>
              <a:rPr lang="en-AU" sz="1800" dirty="0" err="1" smtClean="0"/>
              <a:t>knitr</a:t>
            </a:r>
            <a:r>
              <a:rPr lang="en-AU" sz="1800" dirty="0" smtClean="0"/>
              <a:t>, </a:t>
            </a:r>
            <a:r>
              <a:rPr lang="en-AU" sz="1800" dirty="0" err="1" smtClean="0"/>
              <a:t>Roxygen</a:t>
            </a:r>
            <a:endParaRPr lang="en-AU" sz="1800" dirty="0" smtClean="0"/>
          </a:p>
          <a:p>
            <a:r>
              <a:rPr lang="en-AU" sz="1800" dirty="0" smtClean="0"/>
              <a:t>Python / Pandas / </a:t>
            </a:r>
            <a:r>
              <a:rPr lang="en-AU" sz="1800" dirty="0" err="1" smtClean="0"/>
              <a:t>SpatialLite</a:t>
            </a:r>
            <a:r>
              <a:rPr lang="en-AU" sz="1800" dirty="0" smtClean="0"/>
              <a:t> / </a:t>
            </a:r>
            <a:r>
              <a:rPr lang="en-AU" sz="1800" dirty="0" err="1" smtClean="0"/>
              <a:t>Javascript</a:t>
            </a:r>
            <a:r>
              <a:rPr lang="en-AU" sz="1800" dirty="0" smtClean="0"/>
              <a:t> / D3   </a:t>
            </a:r>
            <a:r>
              <a:rPr lang="en-AU" sz="1800" dirty="0" smtClean="0">
                <a:sym typeface="Wingdings" pitchFamily="2" charset="2"/>
              </a:rPr>
              <a:t></a:t>
            </a:r>
            <a:endParaRPr lang="en-AU" sz="1800" dirty="0" smtClean="0"/>
          </a:p>
          <a:p>
            <a:r>
              <a:rPr lang="en-AU" sz="1800" dirty="0" smtClean="0"/>
              <a:t>Animal tracking, Argos/GPS tools, light-level geo-location</a:t>
            </a:r>
          </a:p>
          <a:p>
            <a:endParaRPr lang="en-A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 spatial-temporal tools</a:t>
            </a:r>
          </a:p>
          <a:p>
            <a:r>
              <a:rPr lang="en-AU" dirty="0" smtClean="0"/>
              <a:t>AAD data repository and tools</a:t>
            </a:r>
          </a:p>
          <a:p>
            <a:r>
              <a:rPr lang="en-AU" dirty="0" smtClean="0"/>
              <a:t> Specific </a:t>
            </a:r>
            <a:r>
              <a:rPr lang="en-AU" dirty="0" smtClean="0"/>
              <a:t>issues</a:t>
            </a:r>
          </a:p>
          <a:p>
            <a:pPr lvl="1"/>
            <a:r>
              <a:rPr lang="en-AU" dirty="0" smtClean="0"/>
              <a:t>Extensibility </a:t>
            </a:r>
            <a:r>
              <a:rPr lang="en-AU" dirty="0" smtClean="0"/>
              <a:t>of the </a:t>
            </a:r>
            <a:r>
              <a:rPr lang="en-AU" dirty="0" smtClean="0"/>
              <a:t>tools</a:t>
            </a:r>
          </a:p>
          <a:p>
            <a:pPr lvl="1"/>
            <a:r>
              <a:rPr lang="en-AU" dirty="0" smtClean="0"/>
              <a:t>Map </a:t>
            </a:r>
            <a:r>
              <a:rPr lang="en-AU" dirty="0" smtClean="0"/>
              <a:t>projections, often </a:t>
            </a:r>
            <a:r>
              <a:rPr lang="en-AU" dirty="0" smtClean="0"/>
              <a:t>ignored</a:t>
            </a:r>
          </a:p>
          <a:p>
            <a:r>
              <a:rPr lang="en-AU" dirty="0" smtClean="0"/>
              <a:t>Prospects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 lvl="1">
              <a:buNone/>
            </a:pPr>
            <a:endParaRPr lang="en-AU" dirty="0" smtClean="0"/>
          </a:p>
          <a:p>
            <a:pPr lvl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 spatial and temporal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Time-series gridded data (satellite oceanography, SST, sea ice, etc.)</a:t>
            </a:r>
          </a:p>
          <a:p>
            <a:r>
              <a:rPr lang="en-AU" dirty="0" smtClean="0"/>
              <a:t>“Vector” (GIS geometry) data – polygons, lines, points</a:t>
            </a:r>
          </a:p>
          <a:p>
            <a:r>
              <a:rPr lang="en-AU" dirty="0" smtClean="0"/>
              <a:t>Formats: </a:t>
            </a:r>
            <a:r>
              <a:rPr lang="en-AU" dirty="0" err="1" smtClean="0"/>
              <a:t>NetCDF</a:t>
            </a:r>
            <a:r>
              <a:rPr lang="en-AU" dirty="0" smtClean="0"/>
              <a:t>, </a:t>
            </a:r>
            <a:r>
              <a:rPr lang="en-AU" dirty="0" err="1" smtClean="0"/>
              <a:t>shapefiles</a:t>
            </a:r>
            <a:r>
              <a:rPr lang="en-AU" dirty="0" smtClean="0"/>
              <a:t>, raw binary, web services</a:t>
            </a:r>
          </a:p>
          <a:p>
            <a:r>
              <a:rPr lang="en-AU" dirty="0" smtClean="0"/>
              <a:t>Mapping, projections, </a:t>
            </a:r>
            <a:r>
              <a:rPr lang="en-AU" dirty="0" err="1" smtClean="0"/>
              <a:t>resampling</a:t>
            </a:r>
            <a:r>
              <a:rPr lang="en-AU" dirty="0" smtClean="0"/>
              <a:t>, aggregation, geometry clipping/intersections etc. </a:t>
            </a:r>
          </a:p>
          <a:p>
            <a:endParaRPr lang="en-AU" dirty="0" smtClean="0"/>
          </a:p>
          <a:p>
            <a:r>
              <a:rPr lang="en-AU" dirty="0" smtClean="0"/>
              <a:t>AAD tools builds on this community resource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AAD Data Repository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Long time-series of standard products (sea ice, chlorophyll-a, SST, surface currents/winds, ...)</a:t>
            </a:r>
          </a:p>
          <a:p>
            <a:r>
              <a:rPr lang="en-AU" dirty="0" smtClean="0"/>
              <a:t>GIS mapping layers (coastal boundaries, surface definitions, administrative boundaries, study transects, sample points, ...)</a:t>
            </a:r>
          </a:p>
          <a:p>
            <a:endParaRPr lang="en-AU" dirty="0" smtClean="0"/>
          </a:p>
          <a:p>
            <a:r>
              <a:rPr lang="en-AU" dirty="0" smtClean="0"/>
              <a:t>R </a:t>
            </a:r>
            <a:r>
              <a:rPr lang="en-AU" dirty="0" smtClean="0"/>
              <a:t>AAD tools make these </a:t>
            </a:r>
            <a:r>
              <a:rPr lang="en-AU" dirty="0" smtClean="0"/>
              <a:t>accessible </a:t>
            </a:r>
            <a:r>
              <a:rPr lang="en-AU" dirty="0" smtClean="0"/>
              <a:t>for </a:t>
            </a:r>
            <a:r>
              <a:rPr lang="en-AU" i="1" u="sng" dirty="0" smtClean="0"/>
              <a:t>users </a:t>
            </a:r>
            <a:r>
              <a:rPr lang="en-AU" dirty="0" smtClean="0"/>
              <a:t>(not just programmers)</a:t>
            </a:r>
            <a:endParaRPr lang="en-AU" u="sng" dirty="0" smtClean="0"/>
          </a:p>
          <a:p>
            <a:pPr>
              <a:buNone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200025"/>
            <a:ext cx="92964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 AAD Tools – Guiding Principles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Work with native formats, avoid or delay unnecessary transformation, </a:t>
            </a:r>
            <a:r>
              <a:rPr lang="en-AU" dirty="0" err="1" smtClean="0"/>
              <a:t>regridding</a:t>
            </a:r>
            <a:r>
              <a:rPr lang="en-AU" dirty="0" smtClean="0"/>
              <a:t>, </a:t>
            </a:r>
            <a:r>
              <a:rPr lang="en-AU" dirty="0" err="1" smtClean="0"/>
              <a:t>resampling</a:t>
            </a:r>
            <a:endParaRPr lang="en-AU" dirty="0" smtClean="0"/>
          </a:p>
          <a:p>
            <a:r>
              <a:rPr lang="en-AU" dirty="0" smtClean="0"/>
              <a:t>Build on consistent, metadata-rich data structures (Spatial* and Raster* classes, GDAL-linkage)</a:t>
            </a:r>
          </a:p>
          <a:p>
            <a:r>
              <a:rPr lang="en-AU" dirty="0" smtClean="0"/>
              <a:t>Contribute back to the R ecosystem – reduces cost of ongoing maintenance</a:t>
            </a:r>
          </a:p>
          <a:p>
            <a:r>
              <a:rPr lang="en-AU" dirty="0" smtClean="0"/>
              <a:t>Easy to use, easy to maintain, identify patterns of repetition for improvement</a:t>
            </a:r>
          </a:p>
          <a:p>
            <a:r>
              <a:rPr lang="en-AU" dirty="0" smtClean="0"/>
              <a:t>Incorporate (rescue) data from where ever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General methods for “extract”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Raster in R uses this </a:t>
            </a:r>
            <a:r>
              <a:rPr lang="en-AU" i="1" dirty="0" smtClean="0"/>
              <a:t>a lot: </a:t>
            </a:r>
          </a:p>
          <a:p>
            <a:pPr lvl="1"/>
            <a:r>
              <a:rPr lang="en-AU" b="1" dirty="0" smtClean="0"/>
              <a:t>extract(grid, query, options)</a:t>
            </a:r>
            <a:endParaRPr lang="en-AU" i="1" dirty="0" smtClean="0"/>
          </a:p>
          <a:p>
            <a:r>
              <a:rPr lang="en-AU" dirty="0" err="1" smtClean="0"/>
              <a:t>raadtools</a:t>
            </a:r>
            <a:r>
              <a:rPr lang="en-AU" dirty="0" smtClean="0"/>
              <a:t> provides a suite of “read[</a:t>
            </a:r>
            <a:r>
              <a:rPr lang="en-AU" dirty="0" err="1" smtClean="0"/>
              <a:t>datatype</a:t>
            </a:r>
            <a:r>
              <a:rPr lang="en-AU" dirty="0" smtClean="0"/>
              <a:t>]” functions with the following extract model</a:t>
            </a:r>
          </a:p>
          <a:p>
            <a:pPr lvl="1"/>
            <a:r>
              <a:rPr lang="en-AU" b="1" dirty="0" smtClean="0"/>
              <a:t>extract(</a:t>
            </a:r>
            <a:r>
              <a:rPr lang="en-AU" b="1" dirty="0" err="1" smtClean="0"/>
              <a:t>readx</a:t>
            </a:r>
            <a:r>
              <a:rPr lang="en-AU" b="1" dirty="0" smtClean="0"/>
              <a:t>, query, options)</a:t>
            </a:r>
          </a:p>
          <a:p>
            <a:r>
              <a:rPr lang="en-AU" dirty="0" smtClean="0"/>
              <a:t>This is very extensible, new read[x] functions can be added and the general engine already works </a:t>
            </a:r>
          </a:p>
          <a:p>
            <a:endParaRPr lang="en-AU" b="1" dirty="0" smtClean="0"/>
          </a:p>
          <a:p>
            <a:pPr lvl="1">
              <a:buNone/>
            </a:pPr>
            <a:endParaRPr lang="en-AU" b="1" dirty="0" smtClean="0"/>
          </a:p>
          <a:p>
            <a:pPr lvl="1">
              <a:buNone/>
            </a:pPr>
            <a:endParaRPr lang="en-AU" b="1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7967"/>
            <a:ext cx="8229600" cy="338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Difficulties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minutiae of data types (log values, units, vectors, unique map projections, curvilinear </a:t>
            </a:r>
            <a:r>
              <a:rPr lang="en-AU" dirty="0" err="1" smtClean="0"/>
              <a:t>gridsma</a:t>
            </a:r>
            <a:r>
              <a:rPr lang="en-AU" dirty="0" smtClean="0"/>
              <a:t>)</a:t>
            </a:r>
          </a:p>
          <a:p>
            <a:r>
              <a:rPr lang="en-AU" dirty="0" smtClean="0"/>
              <a:t>Patchy coverage in time / space</a:t>
            </a:r>
          </a:p>
          <a:p>
            <a:r>
              <a:rPr lang="en-AU" dirty="0" smtClean="0"/>
              <a:t>vector/raster </a:t>
            </a:r>
            <a:r>
              <a:rPr lang="en-AU" dirty="0" err="1" smtClean="0"/>
              <a:t>reprojection</a:t>
            </a:r>
            <a:r>
              <a:rPr lang="en-AU" dirty="0" smtClean="0"/>
              <a:t> has some vagaries (look out for adaptive </a:t>
            </a:r>
            <a:r>
              <a:rPr lang="en-AU" dirty="0" err="1" smtClean="0"/>
              <a:t>resampling</a:t>
            </a:r>
            <a:r>
              <a:rPr lang="en-AU" dirty="0" smtClean="0"/>
              <a:t> approaches)</a:t>
            </a:r>
          </a:p>
          <a:p>
            <a:r>
              <a:rPr lang="en-AU" dirty="0" smtClean="0"/>
              <a:t>operating system compatibilities (some things easy in Windows, hard in Linux and vice versa)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280</TotalTime>
  <Words>662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R Tools for spatio-temporal ecosystem data </vt:lpstr>
      <vt:lpstr>Overview</vt:lpstr>
      <vt:lpstr>R spatial and temporal data</vt:lpstr>
      <vt:lpstr>AAD Data Repository</vt:lpstr>
      <vt:lpstr>Slide 5</vt:lpstr>
      <vt:lpstr>R AAD Tools – Guiding Principles</vt:lpstr>
      <vt:lpstr>General methods for “extract”</vt:lpstr>
      <vt:lpstr>Slide 8</vt:lpstr>
      <vt:lpstr>Difficulties </vt:lpstr>
      <vt:lpstr>Aspirations  </vt:lpstr>
      <vt:lpstr>Slide 11</vt:lpstr>
      <vt:lpstr>R is also pretty flexible</vt:lpstr>
      <vt:lpstr>Slide 13</vt:lpstr>
      <vt:lpstr> </vt:lpstr>
      <vt:lpstr>Slide 15</vt:lpstr>
      <vt:lpstr>Slide 16</vt:lpstr>
      <vt:lpstr>R “Toolbox”</vt:lpstr>
    </vt:vector>
  </TitlesOfParts>
  <Company>Australian Antarctic Division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 in R</dc:title>
  <dc:creator>michae_sum</dc:creator>
  <cp:lastModifiedBy>Michael Sumner</cp:lastModifiedBy>
  <cp:revision>131</cp:revision>
  <dcterms:created xsi:type="dcterms:W3CDTF">2013-07-23T04:48:52Z</dcterms:created>
  <dcterms:modified xsi:type="dcterms:W3CDTF">2013-11-18T23:42:51Z</dcterms:modified>
</cp:coreProperties>
</file>