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02_Introduce_R_studio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MinDong</a:t>
            </a:r>
            <a:r>
              <a:rPr/>
              <a:t> </a:t>
            </a:r>
            <a:r>
              <a:rPr/>
              <a:t>Sung</a:t>
            </a:r>
            <a:r>
              <a:rPr/>
              <a:t> </a:t>
            </a:r>
            <a:r>
              <a:rPr/>
              <a:t>M.D.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4/9/2021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설치되어 있다는 가정을 하고 진행합니다. 설치 방법은 </a:t>
            </a:r>
            <a:r>
              <a:rPr>
                <a:hlinkClick r:id="rId2"/>
              </a:rPr>
              <a:t>prerequisite</a:t>
            </a:r>
            <a:r>
              <a:rPr/>
              <a:t> 파일을 참고하시면 됩니다.</a:t>
            </a:r>
          </a:p>
          <a:p>
            <a:pPr lvl="1"/>
            <a:r>
              <a:rPr/>
              <a:t>Rstudio: Integrated Development Environment (IDE) 통합 개발 환경으로 R에 특화된 (최근에는 python도 지원) 개발도구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화면구성 기본적으로 Rstudio는 4개의 창(pane)으로 구성되어 있다.</a:t>
            </a:r>
          </a:p>
          <a:p>
            <a:pPr lvl="2">
              <a:buAutoNum type="arabicPeriod"/>
            </a:pPr>
            <a:r>
              <a:rPr b="1"/>
              <a:t>Source</a:t>
            </a:r>
            <a:r>
              <a:rPr/>
              <a:t> - 대부분 code나 notebook을 띄우는 창</a:t>
            </a:r>
          </a:p>
          <a:p>
            <a:pPr lvl="2">
              <a:buAutoNum type="arabicPeriod"/>
            </a:pPr>
            <a:r>
              <a:rPr b="1"/>
              <a:t>Console</a:t>
            </a:r>
            <a:r>
              <a:rPr/>
              <a:t> - 실제 명령어가 실행되는 창</a:t>
            </a:r>
          </a:p>
          <a:p>
            <a:pPr lvl="2">
              <a:buAutoNum type="arabicPeriod"/>
            </a:pPr>
            <a:r>
              <a:rPr b="1"/>
              <a:t>Environment</a:t>
            </a:r>
            <a:r>
              <a:rPr/>
              <a:t> - 현재 메모리에서 사용하고 있는 변수, 함수 등을 보여주는 창</a:t>
            </a:r>
          </a:p>
          <a:p>
            <a:pPr lvl="2">
              <a:buAutoNum type="arabicPeriod"/>
            </a:pPr>
            <a:r>
              <a:rPr b="1"/>
              <a:t>Files / Plot / View / Help</a:t>
            </a:r>
            <a:r>
              <a:rPr/>
              <a:t> - 현재 폴더의 파일, 그림, 결과물, 도움말 등을 확인할 수 있는 창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/rstudio_deskt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600200"/>
            <a:ext cx="7874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* Rstudio 생성 파일 종류  * Rstudio pane 구성  * Rstudio project 관리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(Tip)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notebook/markdown은 R로 문서 형태로 만들 수 있다.</a:t>
            </a:r>
          </a:p>
          <a:p>
            <a:pPr lvl="2"/>
            <a:r>
              <a:rPr/>
              <a:t>분석 결과를 다시 보기 위해서 코드를 다시 실행시킬 필요가 없다</a:t>
            </a:r>
          </a:p>
          <a:p>
            <a:pPr lvl="2"/>
            <a:r>
              <a:rPr/>
              <a:t>쉽게 문서 파일로 만들 수 있다</a:t>
            </a:r>
          </a:p>
          <a:p>
            <a:pPr lvl="1"/>
            <a:r>
              <a:rPr/>
              <a:t>Start: File &gt; New File &gt; R Notebook or R Markdown</a:t>
            </a:r>
          </a:p>
          <a:p>
            <a:pPr lvl="1"/>
            <a:r>
              <a:rPr/>
              <a:t>Insert code chunk: Ctrl + Alt + I</a:t>
            </a:r>
          </a:p>
          <a:p>
            <a:pPr lvl="1"/>
            <a:r>
              <a:rPr/>
              <a:t>Execute code chunk: Ctrl + Shift + Enter</a:t>
            </a:r>
          </a:p>
          <a:p>
            <a:pPr lvl="1"/>
            <a:r>
              <a:rPr/>
              <a:t>Render / Save Notebook file : Ctrl + Shift + 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/rstudio_notebook_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6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rnotebook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 poject 시작</a:t>
            </a:r>
          </a:p>
          <a:p>
            <a:pPr lvl="1"/>
            <a:r>
              <a:rPr/>
              <a:t>project와 관련된 code와 source들을 한꺼번에 관리할 수 있다.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(TIP) path의 설정: here package</a:t>
            </a:r>
          </a:p>
          <a:p>
            <a:pPr lvl="1"/>
            <a:r>
              <a:rPr/>
              <a:t>상대경로 -&gt; 절대경로</a:t>
            </a:r>
          </a:p>
          <a:p>
            <a:pPr lvl="1"/>
            <a:r>
              <a:rPr/>
              <a:t>here은 현재 Rproj의 위치를 기준으로 절대경로를 반환한다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(here)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'here' was built under R version 3.6.2</a:t>
            </a:r>
          </a:p>
          <a:p>
            <a:pPr lvl="0" indent="0">
              <a:buNone/>
            </a:pPr>
            <a:r>
              <a:rPr>
                <a:latin typeface="Courier"/>
              </a:rPr>
              <a:t>## here() starts at /Users/mindongsung/work/2021_TRD_R_tutorial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"/Users/mindongsung/work/2021_TRD_R_tutorial/data"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02_Introduce_R_studio</dc:title>
  <dc:creator>MinDong Sung M.D.</dc:creator>
  <cp:keywords/>
  <dcterms:created xsi:type="dcterms:W3CDTF">2021-04-05T06:06:36Z</dcterms:created>
  <dcterms:modified xsi:type="dcterms:W3CDTF">2021-04-05T06:06:36Z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4/9/2021</vt:lpwstr>
  </property>
  <property fmtid="{D5CDD505-2E9C-101B-9397-08002B2CF9AE}" pid="3" name="output">
    <vt:lpwstr/>
  </property>
</Properties>
</file>