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exend SemiBold"/>
      <p:regular r:id="rId12"/>
      <p:bold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font" Target="fonts/LexendSemiBold-bold.fntdata"/><Relationship Id="rId12" Type="http://schemas.openxmlformats.org/officeDocument/2006/relationships/font" Target="fonts/Lexen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3d9b6e16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3d9b6e16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3d9b6e16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3d9b6e16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3d9b6e16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3d9b6e16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3d9b6e16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3d9b6e16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3d9b6e16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3d9b6e16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0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Long Short-Term Transformer for Online Action Detection</a:t>
            </a:r>
            <a:endParaRPr b="1"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070525"/>
            <a:ext cx="3470700" cy="14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SemiBold"/>
                <a:ea typeface="Lexend SemiBold"/>
                <a:cs typeface="Lexend SemiBold"/>
                <a:sym typeface="Lexend SemiBold"/>
              </a:rPr>
              <a:t>Team: 1</a:t>
            </a:r>
            <a:endParaRPr sz="16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SemiBold"/>
                <a:ea typeface="Lexend SemiBold"/>
                <a:cs typeface="Lexend SemiBold"/>
                <a:sym typeface="Lexend SemiBold"/>
              </a:rPr>
              <a:t>Id: 15301110</a:t>
            </a:r>
            <a:endParaRPr sz="16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SemiBold"/>
                <a:ea typeface="Lexend SemiBold"/>
                <a:cs typeface="Lexend SemiBold"/>
                <a:sym typeface="Lexend SemiBold"/>
              </a:rPr>
              <a:t>Name: Mohammad Tanjil Islam</a:t>
            </a:r>
            <a:endParaRPr sz="16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SemiBold"/>
                <a:ea typeface="Lexend SemiBold"/>
                <a:cs typeface="Lexend SemiBold"/>
                <a:sym typeface="Lexend SemiBold"/>
              </a:rPr>
              <a:t>ST: Mustakin</a:t>
            </a:r>
            <a:endParaRPr sz="16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SemiBold"/>
                <a:ea typeface="Lexend SemiBold"/>
                <a:cs typeface="Lexend SemiBold"/>
                <a:sym typeface="Lexend SemiBold"/>
              </a:rPr>
              <a:t>RA: Mehedi</a:t>
            </a:r>
            <a:endParaRPr sz="16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8229600" y="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Using fewer heuristics;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 effective and efficient technique;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Three online action detection benchmarks;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It directly stores the past and divides long-term memories from short-term memories;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Allowing for condensing the long-term history without sacrificing fine-scale data;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Encoder-decoder architecture;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5" y="2504662"/>
            <a:ext cx="3403200" cy="10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8229600" y="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028675" y="887175"/>
            <a:ext cx="327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028675" y="1491325"/>
            <a:ext cx="3274500" cy="14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Online Action Detection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Temporal/Sequence Modeling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Transformers for Action Understanding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4376550" y="3872800"/>
            <a:ext cx="4492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Long Short-Term Transformer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13527"/>
            <a:ext cx="4101901" cy="1726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8229600" y="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Experiments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390675"/>
            <a:ext cx="7038900" cy="31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Datasets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Feature Encoding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Implementation Details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Evaluation Protocols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Comparison with the State-of-the-art Methods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Design Choices of LSTR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8229600" y="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823850" y="866775"/>
            <a:ext cx="75318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LSTR combines long- and short-term information for online inference tasks, but requires simultaneous spatial and temporal modeling.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8229600" y="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23850" y="669150"/>
            <a:ext cx="42066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Acknowledgments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823850" y="1577800"/>
            <a:ext cx="7644900" cy="28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[1</a:t>
            </a:r>
            <a:r>
              <a:rPr lang="en" sz="820"/>
              <a:t>] http://pytorch.org/.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[2] https://github.com/xumingze0308/TRN.pytorch.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[3] Anurag Arnab, Mostafa Dehghani, Georg Heigold, Chen Sun, Mario Luciˇ c, and Cordelia ´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Schmid. Vivit: A video vision transformer. arXiv:2103.15691, 2021.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[4] Gedas Bertasius, Heng Wang, and Lorenzo Torresani. Is space-time attention all you need for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video understanding? arXiv:2102.05095, 2021.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[5] Shyamal Buch, Victor Escorcia, Chuanqi Shen, Bernard Ghanem, and Juan Carlos Niebles.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SST: Single-stream temporal action proposals. In CVPR, 2017.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[6] Mikhail S Burtsev, Yuri Kuratov, Anton Peganov, and Grigory V Sapunov. Memory transformer.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820"/>
              <a:t>arXiv:2006.11527, 2020.</a:t>
            </a:r>
            <a:endParaRPr sz="820"/>
          </a:p>
        </p:txBody>
      </p:sp>
      <p:sp>
        <p:nvSpPr>
          <p:cNvPr id="174" name="Google Shape;174;p18"/>
          <p:cNvSpPr txBox="1"/>
          <p:nvPr/>
        </p:nvSpPr>
        <p:spPr>
          <a:xfrm>
            <a:off x="8229600" y="0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