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 SemiBold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Lexend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LexendSemiBold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3d9b6e16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3d9b6e16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3d9b6e16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3d9b6e16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3d9b6e16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3d9b6e16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fc63aacf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fc63aacf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3d9b6e16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3d9b6e16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3d9b6e16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3d9b6e16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7875" y="698725"/>
            <a:ext cx="5946000" cy="19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/>
              <a:t>Lexicon-based Sentiment Analysis in German: Systematic Evaluation of Resources and Preprocessing Techniques</a:t>
            </a:r>
            <a:endParaRPr b="1"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070525"/>
            <a:ext cx="3470700" cy="14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Team: 1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Id: 15301110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Name: Mohammad Tanjil Islam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ST: Mustakin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RA: Mehedi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69321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Analyzed 20 sentiment-annotated corpora and 19 sentiment lexicon resources;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SentiWS and SentiMerge;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Improved performance on average by 6%;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Domain-specific variations, suggestions for choosing lexicons, preprocessing, and adjustments;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Sentiment analysis focuses on identifying and analyzing human sentiment and emotions across a range of application domains.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First paper to systematically evaluate lexicon based techniques for sentiment analysis for the German language.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Offers a thorough listing of sentiment lexicon datasets and sentiment-annotated corpora in German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2934750" y="788125"/>
            <a:ext cx="32745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934750" y="1661850"/>
            <a:ext cx="32745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0"/>
              <a:buFont typeface="Arial"/>
              <a:buChar char="●"/>
            </a:pPr>
            <a:r>
              <a:rPr lang="en" sz="1220">
                <a:latin typeface="Arial"/>
                <a:ea typeface="Arial"/>
                <a:cs typeface="Arial"/>
                <a:sym typeface="Arial"/>
              </a:rPr>
              <a:t>The ACM Digital Library, 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-3060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0"/>
              <a:buFont typeface="Arial"/>
              <a:buChar char="●"/>
            </a:pPr>
            <a:r>
              <a:rPr lang="en" sz="1220">
                <a:latin typeface="Arial"/>
                <a:ea typeface="Arial"/>
                <a:cs typeface="Arial"/>
                <a:sym typeface="Arial"/>
              </a:rPr>
              <a:t>ACL Anthology, 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-3060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0"/>
              <a:buFont typeface="Arial"/>
              <a:buChar char="●"/>
            </a:pPr>
            <a:r>
              <a:rPr lang="en" sz="1220">
                <a:latin typeface="Arial"/>
                <a:ea typeface="Arial"/>
                <a:cs typeface="Arial"/>
                <a:sym typeface="Arial"/>
              </a:rPr>
              <a:t>IEEE, Springer Verlag, 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-3060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0"/>
              <a:buFont typeface="Arial"/>
              <a:buChar char="●"/>
            </a:pPr>
            <a:r>
              <a:rPr lang="en" sz="1220">
                <a:latin typeface="Arial"/>
                <a:ea typeface="Arial"/>
                <a:cs typeface="Arial"/>
                <a:sym typeface="Arial"/>
              </a:rPr>
              <a:t>KONVENS, 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-3060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0"/>
              <a:buFont typeface="Arial"/>
              <a:buChar char="●"/>
            </a:pPr>
            <a:r>
              <a:rPr lang="en" sz="1220">
                <a:latin typeface="Arial"/>
                <a:ea typeface="Arial"/>
                <a:cs typeface="Arial"/>
                <a:sym typeface="Arial"/>
              </a:rPr>
              <a:t>Interest Group on German Sentiment Analysis.</a:t>
            </a:r>
            <a:endParaRPr sz="1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Experiments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390675"/>
            <a:ext cx="7038900" cy="31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General Data Cleaning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Preprocessing and other Modifications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Part-of-Speech-Tagging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Stemming or Lemmatization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Lowercasing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Emoticons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Stop Words Removal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Valence Shifters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325800" y="796400"/>
            <a:ext cx="3513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325800" y="1206238"/>
            <a:ext cx="3987600" cy="15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Lexicon Performance without modifiers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Modifications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Lexicon Performance with Modifications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200" y="1423975"/>
            <a:ext cx="2547150" cy="32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-11185" r="0" t="0"/>
          <a:stretch/>
        </p:blipFill>
        <p:spPr>
          <a:xfrm>
            <a:off x="1460100" y="2755750"/>
            <a:ext cx="3513601" cy="18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23850" y="866775"/>
            <a:ext cx="7531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German resources often lack size and suffer from strong class imbalances resulting in the sometimes fairly poor results reported in this paper.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23850" y="669150"/>
            <a:ext cx="42066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Acknowledgments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23850" y="1577800"/>
            <a:ext cx="76449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[1</a:t>
            </a:r>
            <a:r>
              <a:rPr lang="en" sz="820"/>
              <a:t>]Mahmoud Al-Ayyoub, Abed Allah Khamaiseh, Yaser Jararweh, and Mohammed N Al-Kabi. 2019. A comprehensive survey of arabic sentiment analysis. Information processing &amp; management, 56(2):320– 342.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[2] Cecilia Ovesdotter Alm and Richard Sproat. 2005. Emotional Sequencing and Development in Fairy Tales. In Affective Computing and Intelligent Interaction, Lecture Notes in Computer Science, pages 668–674, Berlin, Heidelberg. Springer.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[3] Ehsaneddin Asgari, Fabienne Braune, Benjamin Roth, Christoph Ringlstetter, and Mohammad RK Mofrad. 2019. Unisent: Universal adaptable sentiment lexica for 1000+ languages. arXiv preprint arXiv:1904.09678.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[4] Khin Zezawar Aung and Nyein Nyein Myo. 2017. Sentiment analysis of students’ comment using lexicon based approach. In 2017 IEEE/ACIS 16th international conference on computer and information science (ICIS), pages 149–154. IEEE.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[5] Florian Butow, Andreas Lommatzsch, and Danuta ¨ Ploch. 2016. Creation of a german corpus for internet news sentiment analysis.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[6] Branden Chan, Stefan Schweter, and Timo Moller. 2020. ¨ German’s Next Language Model. arXiv:2010.10906 [cs]. ArXiv: 2010.10906.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820"/>
              <a:t>[7] Yanqing Chen and Steven Skiena. 2014. Building sentiment lexicons for all major languages. In Proceedings of the 52nd Annual Meeting of the Association for Computational Linguistics (Volume 2: Short Papers), pages 383–389.</a:t>
            </a:r>
            <a:endParaRPr sz="820"/>
          </a:p>
        </p:txBody>
      </p:sp>
      <p:sp>
        <p:nvSpPr>
          <p:cNvPr id="179" name="Google Shape;179;p19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