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312" r:id="rId2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DB7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133" autoAdjust="0"/>
    <p:restoredTop sz="95823" autoAdjust="0"/>
  </p:normalViewPr>
  <p:slideViewPr>
    <p:cSldViewPr snapToGrid="0">
      <p:cViewPr varScale="1">
        <p:scale>
          <a:sx n="24" d="100"/>
          <a:sy n="24" d="100"/>
        </p:scale>
        <p:origin x="174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930AC-0CAE-454E-82AE-CCEF7F275F04}" type="datetimeFigureOut">
              <a:rPr lang="en-NZ" smtClean="0"/>
              <a:t>26/09/2022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5D731-ABFE-4BF9-BEFA-71EE5D3187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02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828754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3657509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5486263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7315017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9143771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0972526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801280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630034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intro: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C2670-3342-473C-969D-FDFF399F20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45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3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2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8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7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2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3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0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9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7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9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5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FC1B25-53E0-4285-A12A-12620EFEA012}"/>
              </a:ext>
            </a:extLst>
          </p:cNvPr>
          <p:cNvGrpSpPr/>
          <p:nvPr/>
        </p:nvGrpSpPr>
        <p:grpSpPr>
          <a:xfrm>
            <a:off x="1516093" y="7616484"/>
            <a:ext cx="19979810" cy="9579425"/>
            <a:chOff x="1292523" y="9113615"/>
            <a:chExt cx="19979810" cy="9579425"/>
          </a:xfrm>
        </p:grpSpPr>
        <p:pic>
          <p:nvPicPr>
            <p:cNvPr id="10" name="Picture 9" descr="Chart, histogram&#10;&#10;Description automatically generated">
              <a:extLst>
                <a:ext uri="{FF2B5EF4-FFF2-40B4-BE49-F238E27FC236}">
                  <a16:creationId xmlns:a16="http://schemas.microsoft.com/office/drawing/2014/main" id="{D44C912F-90B6-40BC-9D77-C59B8A253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4348"/>
            <a:stretch/>
          </p:blipFill>
          <p:spPr>
            <a:xfrm>
              <a:off x="1292523" y="9113615"/>
              <a:ext cx="19192301" cy="9579425"/>
            </a:xfrm>
            <a:prstGeom prst="rect">
              <a:avLst/>
            </a:prstGeom>
          </p:spPr>
        </p:pic>
        <p:pic>
          <p:nvPicPr>
            <p:cNvPr id="70" name="Picture 69" descr="Chart, histogram&#10;&#10;Description automatically generated">
              <a:extLst>
                <a:ext uri="{FF2B5EF4-FFF2-40B4-BE49-F238E27FC236}">
                  <a16:creationId xmlns:a16="http://schemas.microsoft.com/office/drawing/2014/main" id="{B0EB31A6-1777-4AD3-8EAC-2F65F5C42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081" t="85389" r="-190" b="3559"/>
            <a:stretch/>
          </p:blipFill>
          <p:spPr>
            <a:xfrm>
              <a:off x="16182234" y="9756211"/>
              <a:ext cx="3609474" cy="1058779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1CB16C-36B3-4C25-9F3F-AFEC27EE0E47}"/>
                </a:ext>
              </a:extLst>
            </p:cNvPr>
            <p:cNvSpPr/>
            <p:nvPr/>
          </p:nvSpPr>
          <p:spPr>
            <a:xfrm>
              <a:off x="20232401" y="17114334"/>
              <a:ext cx="1039932" cy="15392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pic>
        <p:nvPicPr>
          <p:cNvPr id="73" name="Picture 72" descr="Logo, company name&#10;&#10;Description automatically generated">
            <a:extLst>
              <a:ext uri="{FF2B5EF4-FFF2-40B4-BE49-F238E27FC236}">
                <a16:creationId xmlns:a16="http://schemas.microsoft.com/office/drawing/2014/main" id="{5D06F530-4C68-45CF-B59B-3749586A6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175" y="24558513"/>
            <a:ext cx="6843160" cy="2311418"/>
          </a:xfrm>
          <a:prstGeom prst="rect">
            <a:avLst/>
          </a:prstGeom>
        </p:spPr>
      </p:pic>
      <p:pic>
        <p:nvPicPr>
          <p:cNvPr id="78" name="Picture 77" descr="A picture containing shape&#10;&#10;Description automatically generated">
            <a:extLst>
              <a:ext uri="{FF2B5EF4-FFF2-40B4-BE49-F238E27FC236}">
                <a16:creationId xmlns:a16="http://schemas.microsoft.com/office/drawing/2014/main" id="{BF773D3C-E502-4054-8AB7-7325278A6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2234" y="22935678"/>
            <a:ext cx="4211532" cy="4211532"/>
          </a:xfrm>
          <a:prstGeom prst="rect">
            <a:avLst/>
          </a:prstGeom>
        </p:spPr>
      </p:pic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BC03D2EC-173F-45E9-8C63-61F015DD7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04858" y="24432809"/>
            <a:ext cx="4211532" cy="2280244"/>
          </a:xfrm>
          <a:prstGeom prst="rect">
            <a:avLst/>
          </a:prstGeom>
        </p:spPr>
      </p:pic>
      <p:sp>
        <p:nvSpPr>
          <p:cNvPr id="58" name="Title 4">
            <a:extLst>
              <a:ext uri="{FF2B5EF4-FFF2-40B4-BE49-F238E27FC236}">
                <a16:creationId xmlns:a16="http://schemas.microsoft.com/office/drawing/2014/main" id="{B768E100-4216-466D-BD22-FB81CF727628}"/>
              </a:ext>
            </a:extLst>
          </p:cNvPr>
          <p:cNvSpPr txBox="1">
            <a:spLocks/>
          </p:cNvSpPr>
          <p:nvPr/>
        </p:nvSpPr>
        <p:spPr>
          <a:xfrm>
            <a:off x="0" y="575160"/>
            <a:ext cx="36575999" cy="3464294"/>
          </a:xfrm>
          <a:prstGeom prst="rect">
            <a:avLst/>
          </a:prstGeom>
        </p:spPr>
        <p:txBody>
          <a:bodyPr vert="horz" lIns="274320" tIns="137160" rIns="274320" bIns="137160" rtlCol="0" anchor="t">
            <a:noAutofit/>
          </a:bodyPr>
          <a:lstStyle>
            <a:lvl1pPr algn="ctr" defTabSz="9142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Antarctic-Plots</a:t>
            </a:r>
          </a:p>
          <a:p>
            <a:r>
              <a:rPr lang="en-US" sz="8000" b="1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6600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A Python package to help </a:t>
            </a:r>
            <a:r>
              <a:rPr lang="en-US" sz="7200" b="1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download</a:t>
            </a:r>
            <a:r>
              <a:rPr lang="en-US" sz="7200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sz="7200" b="1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visualize</a:t>
            </a:r>
            <a:r>
              <a:rPr lang="en-US" sz="7200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</a:p>
          <a:p>
            <a:r>
              <a:rPr lang="en-US" sz="6600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and</a:t>
            </a:r>
            <a:r>
              <a:rPr lang="en-US" sz="7200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7200" b="1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present</a:t>
            </a:r>
            <a:r>
              <a:rPr lang="en-US" sz="7200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6600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Antarctic datasets</a:t>
            </a:r>
            <a:endParaRPr lang="en-US" sz="7200" spc="225" dirty="0">
              <a:solidFill>
                <a:schemeClr val="accent1">
                  <a:lumMod val="75000"/>
                </a:schemeClr>
              </a:solidFill>
              <a:latin typeface="Lato Black" panose="020F0A02020204030203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endParaRPr lang="en-NZ" sz="6600" spc="225" dirty="0">
              <a:solidFill>
                <a:schemeClr val="accent1">
                  <a:lumMod val="75000"/>
                </a:schemeClr>
              </a:solidFill>
              <a:latin typeface="Lato Black" panose="020F0A02020204030203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EB2AB8-1960-48E0-9EB7-6C24DC56638B}"/>
              </a:ext>
            </a:extLst>
          </p:cNvPr>
          <p:cNvSpPr txBox="1"/>
          <p:nvPr/>
        </p:nvSpPr>
        <p:spPr>
          <a:xfrm>
            <a:off x="34163" y="21396515"/>
            <a:ext cx="36576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Matthew Tankersley</a:t>
            </a:r>
            <a:r>
              <a:rPr lang="en-US" sz="4400" baseline="300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1,2</a:t>
            </a:r>
            <a:endParaRPr lang="en-US" sz="4800" baseline="30000" dirty="0">
              <a:solidFill>
                <a:schemeClr val="accent1">
                  <a:lumMod val="75000"/>
                </a:schemeClr>
              </a:solidFill>
              <a:latin typeface="Lato Black" panose="020F0A02020204030203"/>
            </a:endParaRPr>
          </a:p>
          <a:p>
            <a:pPr algn="ctr" fontAlgn="base"/>
            <a:r>
              <a:rPr lang="en-US" sz="3600" baseline="300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1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Antarctic Research Centre, Victoria University of Wellington, </a:t>
            </a:r>
            <a:r>
              <a:rPr lang="en-NZ" sz="36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NZ     </a:t>
            </a:r>
            <a:r>
              <a:rPr lang="en-US" sz="3600" baseline="300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2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GNS Science, </a:t>
            </a:r>
            <a:r>
              <a:rPr lang="en-NZ" sz="36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NZ</a:t>
            </a:r>
            <a:r>
              <a:rPr lang="en-NZ" sz="48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 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D4FAE94-817C-4710-B19E-914DCEE07DED}"/>
              </a:ext>
            </a:extLst>
          </p:cNvPr>
          <p:cNvSpPr/>
          <p:nvPr/>
        </p:nvSpPr>
        <p:spPr>
          <a:xfrm>
            <a:off x="21797450" y="4833691"/>
            <a:ext cx="14143555" cy="1548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NZ" sz="4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NZ" sz="4000" dirty="0">
                <a:solidFill>
                  <a:srgbClr val="008000"/>
                </a:solidFill>
                <a:latin typeface="Consolas" panose="020B0609020204030204" pitchFamily="49" charset="0"/>
              </a:rPr>
              <a:t># download data</a:t>
            </a:r>
            <a:endParaRPr lang="en-NZ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gravity = </a:t>
            </a:r>
            <a:r>
              <a:rPr lang="en-NZ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fetch.gravity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4000" dirty="0">
                <a:solidFill>
                  <a:srgbClr val="A31515"/>
                </a:solidFill>
                <a:latin typeface="Consolas" panose="020B0609020204030204" pitchFamily="49" charset="0"/>
              </a:rPr>
              <a:t>'BA'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GHF = </a:t>
            </a:r>
            <a:r>
              <a:rPr lang="en-NZ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fetch.geothermal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4000" dirty="0">
                <a:solidFill>
                  <a:srgbClr val="A31515"/>
                </a:solidFill>
                <a:latin typeface="Consolas" panose="020B0609020204030204" pitchFamily="49" charset="0"/>
              </a:rPr>
              <a:t>'losing-ebbing-2021’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NZ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sz="4000" dirty="0">
                <a:solidFill>
                  <a:srgbClr val="008000"/>
                </a:solidFill>
                <a:latin typeface="Consolas" panose="020B0609020204030204" pitchFamily="49" charset="0"/>
              </a:rPr>
              <a:t># set properties</a:t>
            </a:r>
            <a:endParaRPr lang="en-NZ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data = profile.make_data_dict(</a:t>
            </a:r>
          </a:p>
          <a:p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    [</a:t>
            </a:r>
            <a:r>
              <a:rPr lang="en-NZ" sz="4000" dirty="0">
                <a:solidFill>
                  <a:srgbClr val="A31515"/>
                </a:solidFill>
                <a:latin typeface="Consolas" panose="020B0609020204030204" pitchFamily="49" charset="0"/>
              </a:rPr>
              <a:t>"Bouguer gravity"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NZ" sz="4000" dirty="0">
                <a:solidFill>
                  <a:srgbClr val="A31515"/>
                </a:solidFill>
                <a:latin typeface="Consolas" panose="020B0609020204030204" pitchFamily="49" charset="0"/>
              </a:rPr>
              <a:t>"Geothermal heat flux"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    [gravity, GHF],</a:t>
            </a:r>
          </a:p>
          <a:p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    [</a:t>
            </a:r>
            <a:r>
              <a:rPr lang="en-NZ" sz="40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NZ" sz="4000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endParaRPr lang="en-NZ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sz="4000" dirty="0">
                <a:solidFill>
                  <a:srgbClr val="008000"/>
                </a:solidFill>
                <a:latin typeface="Consolas" panose="020B0609020204030204" pitchFamily="49" charset="0"/>
              </a:rPr>
              <a:t># draw profile location on interactive map</a:t>
            </a:r>
            <a:endParaRPr lang="en-NZ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lines = maps.draw_lines()</a:t>
            </a:r>
          </a:p>
          <a:p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line = utils.shapes_to_df(lines)</a:t>
            </a:r>
          </a:p>
          <a:p>
            <a:endParaRPr lang="en-NZ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sz="4000" dirty="0">
                <a:solidFill>
                  <a:srgbClr val="008000"/>
                </a:solidFill>
                <a:latin typeface="Consolas" panose="020B0609020204030204" pitchFamily="49" charset="0"/>
              </a:rPr>
              <a:t># plot</a:t>
            </a:r>
            <a:endParaRPr lang="en-NZ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profile.plot_profile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NZ" sz="4000" dirty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4000" dirty="0">
                <a:solidFill>
                  <a:srgbClr val="A31515"/>
                </a:solidFill>
                <a:latin typeface="Consolas" panose="020B0609020204030204" pitchFamily="49" charset="0"/>
              </a:rPr>
              <a:t>"polyline"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NZ" sz="4000" dirty="0">
                <a:solidFill>
                  <a:srgbClr val="001080"/>
                </a:solidFill>
                <a:latin typeface="Consolas" panose="020B0609020204030204" pitchFamily="49" charset="0"/>
              </a:rPr>
              <a:t>polyline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 = line, </a:t>
            </a:r>
          </a:p>
          <a:p>
            <a:pPr lvl="2"/>
            <a:r>
              <a:rPr lang="en-NZ" sz="4000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4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NZ" sz="40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data_dict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 = data, </a:t>
            </a:r>
          </a:p>
          <a:p>
            <a:pPr lvl="2"/>
            <a:r>
              <a:rPr lang="en-NZ" sz="4000" dirty="0" err="1">
                <a:solidFill>
                  <a:srgbClr val="001080"/>
                </a:solidFill>
                <a:latin typeface="Consolas" panose="020B0609020204030204" pitchFamily="49" charset="0"/>
              </a:rPr>
              <a:t>add_map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4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0AAAE2C-1071-495F-A3E1-746371C57210}"/>
              </a:ext>
            </a:extLst>
          </p:cNvPr>
          <p:cNvSpPr txBox="1"/>
          <p:nvPr/>
        </p:nvSpPr>
        <p:spPr>
          <a:xfrm>
            <a:off x="27228017" y="24199004"/>
            <a:ext cx="564348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000" b="1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Try it on your phone:</a:t>
            </a:r>
          </a:p>
          <a:p>
            <a:r>
              <a:rPr lang="en-NZ" sz="32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Open a Binder environment</a:t>
            </a:r>
          </a:p>
          <a:p>
            <a:r>
              <a:rPr lang="en-NZ" sz="320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https://bndr.it/b5dn7</a:t>
            </a:r>
            <a:endParaRPr lang="en-NZ" sz="3200" dirty="0">
              <a:solidFill>
                <a:schemeClr val="accent1">
                  <a:lumMod val="75000"/>
                </a:schemeClr>
              </a:solidFill>
              <a:latin typeface="Lato Black" panose="020F0A02020204030203"/>
            </a:endParaRPr>
          </a:p>
        </p:txBody>
      </p:sp>
      <p:pic>
        <p:nvPicPr>
          <p:cNvPr id="68" name="Picture 67" descr="Qr code&#10;&#10;Description automatically generated">
            <a:extLst>
              <a:ext uri="{FF2B5EF4-FFF2-40B4-BE49-F238E27FC236}">
                <a16:creationId xmlns:a16="http://schemas.microsoft.com/office/drawing/2014/main" id="{C137A2F7-587E-4E80-8459-E81E91D4CC4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677768" y="23526948"/>
            <a:ext cx="3272591" cy="327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968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32994</TotalTime>
  <Words>180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Lato Black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Tankersley</dc:creator>
  <cp:lastModifiedBy>Matthew Tankersley</cp:lastModifiedBy>
  <cp:revision>196</cp:revision>
  <dcterms:created xsi:type="dcterms:W3CDTF">2021-10-15T00:07:22Z</dcterms:created>
  <dcterms:modified xsi:type="dcterms:W3CDTF">2022-09-27T02:17:57Z</dcterms:modified>
</cp:coreProperties>
</file>