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312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79698" autoAdjust="0"/>
  </p:normalViewPr>
  <p:slideViewPr>
    <p:cSldViewPr snapToGrid="0">
      <p:cViewPr varScale="1">
        <p:scale>
          <a:sx n="20" d="100"/>
          <a:sy n="20" d="100"/>
        </p:scale>
        <p:origin x="18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930AC-0CAE-454E-82AE-CCEF7F275F04}" type="datetimeFigureOut">
              <a:rPr lang="en-NZ" smtClean="0"/>
              <a:t>26/09/2022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5D731-ABFE-4BF9-BEFA-71EE5D3187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5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509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263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017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771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526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28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03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I’ll be presenting a poster focused on the solid-earth – cryosphere interactions of the Ross Ice Shelf region. </a:t>
            </a:r>
          </a:p>
          <a:p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Ross Ice Shelf, as you can see in this 3D plot, the underlying solid-earth is hidden by 100’s to 1000’s of meters of sedimentary deposits, and then seawater, and finally by  the floating ice shelf. </a:t>
            </a:r>
          </a:p>
          <a:p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research here has used airborne magnetics data to try and strip away those layer to discover the shape of the underlying basement rock. </a:t>
            </a:r>
          </a:p>
          <a:p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basement surface, as you can see on the bottom of the plot, we’ve identified large, fault bound, sedimentary basins, up to 3 km thick, </a:t>
            </a:r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likely have a strong influence on important boundary conditions for the ice sheet, such as geothermal heat flow and ground water transport.  </a:t>
            </a:r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4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interested in hearing more about this, please come by my poster.</a:t>
            </a:r>
            <a:endParaRPr lang="en-NZ" sz="4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41EAE-C63B-40C7-B091-57C2DC53781E}"/>
              </a:ext>
            </a:extLst>
          </p:cNvPr>
          <p:cNvGrpSpPr/>
          <p:nvPr/>
        </p:nvGrpSpPr>
        <p:grpSpPr>
          <a:xfrm>
            <a:off x="9471539" y="2700209"/>
            <a:ext cx="16994797" cy="19373993"/>
            <a:chOff x="9471539" y="2700210"/>
            <a:chExt cx="16325979" cy="1861154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AF2201-E60F-47CE-8D7E-2520244C016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08" y="5303520"/>
              <a:ext cx="0" cy="27066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003B23-DD5F-46B8-89CB-8903343F89B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08" y="8412480"/>
              <a:ext cx="0" cy="310896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A26339-414F-404F-8958-F296018BA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08" y="12252960"/>
              <a:ext cx="0" cy="387705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760B57-0232-4882-B70E-41FECECB4E4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5408" y="16757904"/>
              <a:ext cx="0" cy="387096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F12C95A5-3282-4BCB-8AA7-9BC2D39AC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49" b="17014"/>
            <a:stretch/>
          </p:blipFill>
          <p:spPr>
            <a:xfrm>
              <a:off x="9471539" y="2700210"/>
              <a:ext cx="16325979" cy="1861154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2A02EA-1E57-4511-B3B3-52C7003AC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34"/>
          <a:stretch/>
        </p:blipFill>
        <p:spPr>
          <a:xfrm>
            <a:off x="16095841" y="23253681"/>
            <a:ext cx="4384319" cy="3854008"/>
          </a:xfrm>
          <a:prstGeom prst="rect">
            <a:avLst/>
          </a:prstGeom>
        </p:spPr>
      </p:pic>
      <p:sp>
        <p:nvSpPr>
          <p:cNvPr id="31" name="Title 4">
            <a:extLst>
              <a:ext uri="{FF2B5EF4-FFF2-40B4-BE49-F238E27FC236}">
                <a16:creationId xmlns:a16="http://schemas.microsoft.com/office/drawing/2014/main" id="{B6829E4F-0FCB-4A9E-85D5-81650A78DAF2}"/>
              </a:ext>
            </a:extLst>
          </p:cNvPr>
          <p:cNvSpPr txBox="1">
            <a:spLocks/>
          </p:cNvSpPr>
          <p:nvPr/>
        </p:nvSpPr>
        <p:spPr>
          <a:xfrm>
            <a:off x="214445" y="1062129"/>
            <a:ext cx="36575999" cy="3236323"/>
          </a:xfrm>
          <a:prstGeom prst="rect">
            <a:avLst/>
          </a:prstGeom>
        </p:spPr>
        <p:txBody>
          <a:bodyPr vert="horz" lIns="274320" tIns="137160" rIns="274320" bIns="137160" rtlCol="0" anchor="t">
            <a:noAutofit/>
          </a:bodyPr>
          <a:lstStyle>
            <a:lvl1pPr algn="ctr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Revealing sub-ice shelf sediment basins with airborne magnetics </a:t>
            </a:r>
            <a:r>
              <a:rPr lang="en-NZ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implications for solid-earth-ice interactions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AE36465-EE4A-41C6-84B1-3CDFA7A25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40" y="23799798"/>
            <a:ext cx="3215101" cy="3215101"/>
          </a:xfrm>
          <a:prstGeom prst="ellipse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E51AB88-F6E8-4C0A-AE6B-A2F958D0E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667" y1="25556" x2="53667" y2="25556"/>
                        <a14:foregroundMark x1="54222" y1="25333" x2="54222" y2="25333"/>
                        <a14:foregroundMark x1="55556" y1="24778" x2="53667" y2="21667"/>
                        <a14:foregroundMark x1="59222" y1="23889" x2="50556" y2="23000"/>
                        <a14:foregroundMark x1="44333" y1="28889" x2="40778" y2="35444"/>
                        <a14:foregroundMark x1="58111" y1="41556" x2="58111" y2="41556"/>
                        <a14:foregroundMark x1="68000" y1="34222" x2="68000" y2="34222"/>
                        <a14:foregroundMark x1="68000" y1="34778" x2="66556" y2="43222"/>
                        <a14:foregroundMark x1="64556" y1="46667" x2="56778" y2="50778"/>
                        <a14:foregroundMark x1="40778" y1="43556" x2="38778" y2="39556"/>
                        <a14:foregroundMark x1="38778" y1="29444" x2="37111" y2="22222"/>
                        <a14:foregroundMark x1="34556" y1="60111" x2="30333" y2="62667"/>
                        <a14:foregroundMark x1="46667" y1="63222" x2="48556" y2="60111"/>
                        <a14:foregroundMark x1="60667" y1="62333" x2="59778" y2="60111"/>
                        <a14:foregroundMark x1="65667" y1="70444" x2="64889" y2="72111"/>
                        <a14:foregroundMark x1="56778" y1="71333" x2="53333" y2="73889"/>
                        <a14:foregroundMark x1="55556" y1="71000" x2="49667" y2="75000"/>
                        <a14:foregroundMark x1="50222" y1="69667" x2="42667" y2="72778"/>
                        <a14:foregroundMark x1="49444" y1="69111" x2="44111" y2="73889"/>
                        <a14:foregroundMark x1="54444" y1="41889" x2="55000" y2="38778"/>
                        <a14:foregroundMark x1="44889" y1="55333" x2="47444" y2="48333"/>
                        <a14:foregroundMark x1="36556" y1="69889" x2="42111" y2="56778"/>
                        <a14:foregroundMark x1="45778" y1="65111" x2="69333" y2="60333"/>
                        <a14:foregroundMark x1="68222" y1="59000" x2="52778" y2="78111"/>
                        <a14:foregroundMark x1="40778" y1="49111" x2="37333" y2="58444"/>
                        <a14:foregroundMark x1="31778" y1="69667" x2="43556" y2="71889"/>
                        <a14:foregroundMark x1="38444" y1="70444" x2="56778" y2="70778"/>
                        <a14:foregroundMark x1="72111" y1="69889" x2="55333" y2="74667"/>
                        <a14:foregroundMark x1="67444" y1="77778" x2="49111" y2="78333"/>
                        <a14:foregroundMark x1="64889" y1="77778" x2="44667" y2="76889"/>
                        <a14:foregroundMark x1="49444" y1="79222" x2="33111" y2="78667"/>
                        <a14:foregroundMark x1="67444" y1="20556" x2="51111" y2="41333"/>
                        <a14:foregroundMark x1="61222" y1="31778" x2="54444" y2="50222"/>
                        <a14:foregroundMark x1="32333" y1="74444" x2="43556" y2="81667"/>
                        <a14:foregroundMark x1="39333" y1="76333" x2="46667" y2="80000"/>
                        <a14:foregroundMark x1="48333" y1="75556" x2="56444" y2="81111"/>
                        <a14:foregroundMark x1="57556" y1="76333" x2="63222" y2="78333"/>
                        <a14:foregroundMark x1="67444" y1="75778" x2="62111" y2="80333"/>
                        <a14:foregroundMark x1="68222" y1="76333" x2="63222" y2="81444"/>
                        <a14:foregroundMark x1="68222" y1="66556" x2="65667" y2="73333"/>
                        <a14:foregroundMark x1="63444" y1="68000" x2="57889" y2="75000"/>
                        <a14:foregroundMark x1="53111" y1="67667" x2="43556" y2="74444"/>
                        <a14:foregroundMark x1="44111" y1="65667" x2="37889" y2="72778"/>
                        <a14:foregroundMark x1="37111" y1="68000" x2="30333" y2="75222"/>
                        <a14:foregroundMark x1="34000" y1="55333" x2="41556" y2="73000"/>
                        <a14:foregroundMark x1="52778" y1="56778" x2="47222" y2="67111"/>
                        <a14:foregroundMark x1="61778" y1="57556" x2="64556" y2="68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98759" y="23665178"/>
            <a:ext cx="3577241" cy="357724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7E8EBC80-1D04-4790-88FB-BB812524E8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t="23273" r="3418" b="25024"/>
          <a:stretch/>
        </p:blipFill>
        <p:spPr>
          <a:xfrm>
            <a:off x="3949399" y="24979276"/>
            <a:ext cx="6109775" cy="1809413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7A2338B-0D3B-4241-9234-7C20856EC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546" y="24824610"/>
            <a:ext cx="5965213" cy="196407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BD84F9-E8F6-404B-8146-5118B07BBE31}"/>
              </a:ext>
            </a:extLst>
          </p:cNvPr>
          <p:cNvSpPr txBox="1"/>
          <p:nvPr/>
        </p:nvSpPr>
        <p:spPr>
          <a:xfrm>
            <a:off x="0" y="21470955"/>
            <a:ext cx="36576000" cy="232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Matthew Tankersley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1,2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, Christine Siddoway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3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, Huw Horgan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, Fabio Caratori Tontini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2,4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, Kirsty Tinto</a:t>
            </a:r>
            <a:r>
              <a:rPr lang="en-US" sz="40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5</a:t>
            </a:r>
            <a:r>
              <a:rPr lang="en-US" sz="44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 </a:t>
            </a:r>
          </a:p>
          <a:p>
            <a:pPr algn="ctr" fontAlgn="base"/>
            <a:endParaRPr lang="en-US" sz="4400" baseline="30000" dirty="0">
              <a:solidFill>
                <a:schemeClr val="accent1">
                  <a:lumMod val="75000"/>
                </a:schemeClr>
              </a:solidFill>
              <a:latin typeface="Lato Black" panose="020F0A02020204030203"/>
            </a:endParaRPr>
          </a:p>
          <a:p>
            <a:pPr algn="ctr" fontAlgn="base"/>
            <a:r>
              <a:rPr lang="en-US" sz="32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Antarctic Research Centre, Victoria University of Wellington, </a:t>
            </a:r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     </a:t>
            </a:r>
            <a:r>
              <a:rPr lang="en-US" sz="32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2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GNS Science, </a:t>
            </a:r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     </a:t>
            </a:r>
            <a:r>
              <a:rPr lang="en-US" sz="32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3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Colorado College, </a:t>
            </a:r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USA     </a:t>
            </a:r>
            <a:r>
              <a:rPr lang="en-US" sz="32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4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University of Genova, Italy     </a:t>
            </a:r>
            <a:r>
              <a:rPr lang="en-US" sz="32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5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Lamont-Doherty Earth Observatory, </a:t>
            </a:r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USA</a:t>
            </a:r>
          </a:p>
          <a:p>
            <a:pPr algn="ctr" fontAlgn="base"/>
            <a:r>
              <a:rPr lang="en-NZ" sz="44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1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27328</TotalTime>
  <Words>219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Tankersley</dc:creator>
  <cp:lastModifiedBy>Matthew Tankersley</cp:lastModifiedBy>
  <cp:revision>152</cp:revision>
  <dcterms:created xsi:type="dcterms:W3CDTF">2021-10-15T00:07:22Z</dcterms:created>
  <dcterms:modified xsi:type="dcterms:W3CDTF">2022-09-27T12:41:00Z</dcterms:modified>
</cp:coreProperties>
</file>